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426.xml" ContentType="application/vnd.openxmlformats-officedocument.presentationml.slide+xml"/>
  <Override PartName="/ppt/slides/slide473.xml" ContentType="application/vnd.openxmlformats-officedocument.presentationml.slide+xml"/>
  <Override PartName="/ppt/slides/slide120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388.xml" ContentType="application/vnd.openxmlformats-officedocument.presentationml.slide+xml"/>
  <Override PartName="/ppt/slides/slide404.xml" ContentType="application/vnd.openxmlformats-officedocument.presentationml.slide+xml"/>
  <Override PartName="/ppt/slides/slide451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slides/slide527.xml" ContentType="application/vnd.openxmlformats-officedocument.presentationml.slide+xml"/>
  <Override PartName="/ppt/slides/slide221.xml" ContentType="application/vnd.openxmlformats-officedocument.presentationml.slide+xml"/>
  <Override PartName="/ppt/slides/slide319.xml" ContentType="application/vnd.openxmlformats-officedocument.presentationml.slide+xml"/>
  <Override PartName="/ppt/slides/slide366.xml" ContentType="application/vnd.openxmlformats-officedocument.presentationml.slide+xml"/>
  <Override PartName="/ppt/slides/slide505.xml" ContentType="application/vnd.openxmlformats-officedocument.presentationml.slide+xml"/>
  <Override PartName="/ppt/slides/slide158.xml" ContentType="application/vnd.openxmlformats-officedocument.presentationml.slide+xml"/>
  <Override PartName="/ppt/slides/slide344.xml" ContentType="application/vnd.openxmlformats-officedocument.presentationml.slide+xml"/>
  <Override PartName="/ppt/slides/slide391.xml" ContentType="application/vnd.openxmlformats-officedocument.presentationml.slide+xml"/>
  <Override PartName="/ppt/slides/slide48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467.xml" ContentType="application/vnd.openxmlformats-officedocument.presentationml.slide+xml"/>
  <Override PartName="/ppt/slides/slide88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s/slide161.xml" ContentType="application/vnd.openxmlformats-officedocument.presentationml.slide+xml"/>
  <Override PartName="/ppt/slides/slide300.xml" ContentType="application/vnd.openxmlformats-officedocument.presentationml.slide+xml"/>
  <Override PartName="/ppt/slides/slide445.xml" ContentType="application/vnd.openxmlformats-officedocument.presentationml.slide+xml"/>
  <Override PartName="/ppt/slides/slide492.xml" ContentType="application/vnd.openxmlformats-officedocument.presentationml.slide+xml"/>
  <Default Extension="png" ContentType="image/png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slides/slide423.xml" ContentType="application/vnd.openxmlformats-officedocument.presentationml.slide+xml"/>
  <Override PartName="/ppt/slides/slide470.xml" ContentType="application/vnd.openxmlformats-officedocument.presentationml.slide+xml"/>
  <Override PartName="/ppt/theme/theme2.xml" ContentType="application/vnd.openxmlformats-officedocument.theme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62.xml" ContentType="application/vnd.openxmlformats-officedocument.presentationml.slide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401.xml" ContentType="application/vnd.openxmlformats-officedocument.presentationml.slide+xml"/>
  <Override PartName="/ppt/slides/slide240.xml" ContentType="application/vnd.openxmlformats-officedocument.presentationml.slide+xml"/>
  <Override PartName="/ppt/slides/slide338.xml" ContentType="application/vnd.openxmlformats-officedocument.presentationml.slide+xml"/>
  <Override PartName="/ppt/slides/slide385.xml" ContentType="application/vnd.openxmlformats-officedocument.presentationml.slide+xml"/>
  <Override PartName="/ppt/slides/slide524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363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39.xml" ContentType="application/vnd.openxmlformats-officedocument.presentationml.slide+xml"/>
  <Override PartName="/ppt/slides/slide486.xml" ContentType="application/vnd.openxmlformats-officedocument.presentationml.slide+xml"/>
  <Override PartName="/ppt/slides/slide502.xml" ContentType="application/vnd.openxmlformats-officedocument.presentationml.slide+xml"/>
  <Override PartName="/ppt/slides/slide278.xml" ContentType="application/vnd.openxmlformats-officedocument.presentationml.slide+xml"/>
  <Override PartName="/ppt/slides/slide341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417.xml" ContentType="application/vnd.openxmlformats-officedocument.presentationml.slide+xml"/>
  <Override PartName="/ppt/slides/slide46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442.xml" ContentType="application/vnd.openxmlformats-officedocument.presentationml.slid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s/slide234.xml" ContentType="application/vnd.openxmlformats-officedocument.presentationml.slide+xml"/>
  <Override PartName="/ppt/slides/slide281.xml" ContentType="application/vnd.openxmlformats-officedocument.presentationml.slide+xml"/>
  <Override PartName="/ppt/slides/slide379.xml" ContentType="application/vnd.openxmlformats-officedocument.presentationml.slide+xml"/>
  <Override PartName="/ppt/slides/slide41.xml" ContentType="application/vnd.openxmlformats-officedocument.presentationml.slide+xml"/>
  <Override PartName="/ppt/slides/slide357.xml" ContentType="application/vnd.openxmlformats-officedocument.presentationml.slide+xml"/>
  <Override PartName="/ppt/slides/slide420.xml" ContentType="application/vnd.openxmlformats-officedocument.presentationml.slide+xml"/>
  <Override PartName="/ppt/slides/slide518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335.xml" ContentType="application/vnd.openxmlformats-officedocument.presentationml.slide+xml"/>
  <Override PartName="/ppt/slides/slide382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458.xml" ContentType="application/vnd.openxmlformats-officedocument.presentationml.slide+xml"/>
  <Override PartName="/ppt/slides/slide521.xml" ContentType="application/vnd.openxmlformats-officedocument.presentationml.slide+xml"/>
  <Override PartName="/ppt/slides/slide7.xml" ContentType="application/vnd.openxmlformats-officedocument.presentationml.slide+xml"/>
  <Override PartName="/ppt/slides/slide297.xml" ContentType="application/vnd.openxmlformats-officedocument.presentationml.slide+xml"/>
  <Override PartName="/ppt/slides/slide313.xml" ContentType="application/vnd.openxmlformats-officedocument.presentationml.slide+xml"/>
  <Override PartName="/ppt/slides/slide360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52.xml" ContentType="application/vnd.openxmlformats-officedocument.presentationml.slide+xml"/>
  <Override PartName="/ppt/slides/slide436.xml" ContentType="application/vnd.openxmlformats-officedocument.presentationml.slide+xml"/>
  <Override PartName="/ppt/slides/slide48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30.xml" ContentType="application/vnd.openxmlformats-officedocument.presentationml.slide+xml"/>
  <Override PartName="/ppt/slides/slide228.xml" ContentType="application/vnd.openxmlformats-officedocument.presentationml.slide+xml"/>
  <Override PartName="/ppt/slides/slide275.xml" ContentType="application/vnd.openxmlformats-officedocument.presentationml.slide+xml"/>
  <Override PartName="/ppt/slides/slide414.xml" ContentType="application/vnd.openxmlformats-officedocument.presentationml.slide+xml"/>
  <Override PartName="/ppt/slides/slide461.xml" ContentType="application/vnd.openxmlformats-officedocument.presentationml.slide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398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329.xml" ContentType="application/vnd.openxmlformats-officedocument.presentationml.slide+xml"/>
  <Override PartName="/ppt/slides/slide376.xml" ContentType="application/vnd.openxmlformats-officedocument.presentationml.slide+xml"/>
  <Override PartName="/ppt/slides/slide168.xml" ContentType="application/vnd.openxmlformats-officedocument.presentationml.slide+xml"/>
  <Override PartName="/ppt/slides/slide231.xml" ContentType="application/vnd.openxmlformats-officedocument.presentationml.slide+xml"/>
  <Override PartName="/ppt/slides/slide515.xml" ContentType="application/vnd.openxmlformats-officedocument.presentationml.slide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54.xml" ContentType="application/vnd.openxmlformats-officedocument.presentationml.slide+xml"/>
  <Override PartName="/ppt/slides/slide488.xml" ContentType="application/vnd.openxmlformats-officedocument.presentationml.slide+xml"/>
  <Override PartName="/ppt/slides/slide499.xml" ContentType="application/vnd.openxmlformats-officedocument.presentationml.slide+xml"/>
  <Override PartName="/ppt/slides/slide504.xml" ContentType="application/vnd.openxmlformats-officedocument.presentationml.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slides/slide332.xml" ContentType="application/vnd.openxmlformats-officedocument.presentationml.slide+xml"/>
  <Override PartName="/ppt/slides/slide343.xml" ContentType="application/vnd.openxmlformats-officedocument.presentationml.slide+xml"/>
  <Override PartName="/ppt/slides/slide390.xml" ContentType="application/vnd.openxmlformats-officedocument.presentationml.slide+xml"/>
  <Override PartName="/ppt/slides/slide477.xml" ContentType="application/vnd.openxmlformats-officedocument.presentationml.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321.xml" ContentType="application/vnd.openxmlformats-officedocument.presentationml.slide+xml"/>
  <Override PartName="/ppt/slides/slide419.xml" ContentType="application/vnd.openxmlformats-officedocument.presentationml.slide+xml"/>
  <Override PartName="/ppt/slides/slide46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08.xml" ContentType="application/vnd.openxmlformats-officedocument.presentationml.slide+xml"/>
  <Override PartName="/ppt/slides/slide444.xml" ContentType="application/vnd.openxmlformats-officedocument.presentationml.slide+xml"/>
  <Override PartName="/ppt/slides/slide455.xml" ContentType="application/vnd.openxmlformats-officedocument.presentationml.slide+xml"/>
  <Override PartName="/ppt/slides/slide491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3.xml" ContentType="application/vnd.openxmlformats-officedocument.presentationml.slide+xml"/>
  <Override PartName="/ppt/slides/slide48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slides/slide422.xml" ContentType="application/vnd.openxmlformats-officedocument.presentationml.slide+xml"/>
  <Override PartName="/ppt/slides/slide509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348.xml" ContentType="application/vnd.openxmlformats-officedocument.presentationml.slide+xml"/>
  <Override PartName="/ppt/slides/slide359.xml" ContentType="application/vnd.openxmlformats-officedocument.presentationml.slide+xml"/>
  <Override PartName="/ppt/slides/slide395.xml" ContentType="application/vnd.openxmlformats-officedocument.presentationml.slide+xml"/>
  <Override PartName="/ppt/slides/slide400.xml" ContentType="application/vnd.openxmlformats-officedocument.presentationml.slide+xml"/>
  <Override PartName="/ppt/slides/slide4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337.xml" ContentType="application/vnd.openxmlformats-officedocument.presentationml.slide+xml"/>
  <Override PartName="/ppt/slides/slide384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373.xml" ContentType="application/vnd.openxmlformats-officedocument.presentationml.slide+xml"/>
  <Override PartName="/ppt/slides/slide512.xml" ContentType="application/vnd.openxmlformats-officedocument.presentationml.slide+xml"/>
  <Override PartName="/ppt/slides/slide523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351.xml" ContentType="application/vnd.openxmlformats-officedocument.presentationml.slide+xml"/>
  <Override PartName="/ppt/slides/slide362.xml" ContentType="application/vnd.openxmlformats-officedocument.presentationml.slide+xml"/>
  <Override PartName="/ppt/slides/slide449.xml" ContentType="application/vnd.openxmlformats-officedocument.presentationml.slide+xml"/>
  <Override PartName="/ppt/slides/slide496.xml" ContentType="application/vnd.openxmlformats-officedocument.presentationml.slide+xml"/>
  <Override PartName="/ppt/slides/slide501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slides/slide340.xml" ContentType="application/vnd.openxmlformats-officedocument.presentationml.slide+xml"/>
  <Override PartName="/ppt/slides/slide438.xml" ContentType="application/vnd.openxmlformats-officedocument.presentationml.slide+xml"/>
  <Override PartName="/ppt/slides/slide485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416.xml" ContentType="application/vnd.openxmlformats-officedocument.presentationml.slide+xml"/>
  <Override PartName="/ppt/slides/slide427.xml" ContentType="application/vnd.openxmlformats-officedocument.presentationml.slide+xml"/>
  <Override PartName="/ppt/slides/slide463.xml" ContentType="application/vnd.openxmlformats-officedocument.presentationml.slide+xml"/>
  <Override PartName="/ppt/slides/slide474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slides/slide405.xml" ContentType="application/vnd.openxmlformats-officedocument.presentationml.slide+xml"/>
  <Override PartName="/ppt/slides/slide452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378.xml" ContentType="application/vnd.openxmlformats-officedocument.presentationml.slide+xml"/>
  <Override PartName="/ppt/slides/slide389.xml" ContentType="application/vnd.openxmlformats-officedocument.presentationml.slide+xml"/>
  <Override PartName="/ppt/slides/slide441.xml" ContentType="application/vnd.openxmlformats-officedocument.presentationml.slide+xml"/>
  <Override PartName="/ppt/slides/slide5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367.xml" ContentType="application/vnd.openxmlformats-officedocument.presentationml.slide+xml"/>
  <Override PartName="/ppt/slides/slide430.xml" ContentType="application/vnd.openxmlformats-officedocument.presentationml.slide+xml"/>
  <Override PartName="/ppt/slides/slide517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356.xml" ContentType="application/vnd.openxmlformats-officedocument.presentationml.slide+xml"/>
  <Override PartName="/ppt/slides/slide506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345.xml" ContentType="application/vnd.openxmlformats-officedocument.presentationml.slide+xml"/>
  <Override PartName="/ppt/slides/slide392.xml" ContentType="application/vnd.openxmlformats-officedocument.presentationml.slide+xml"/>
  <Override PartName="/ppt/slides/slide479.xml" ContentType="application/vnd.openxmlformats-officedocument.presentationml.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370.xml" ContentType="application/vnd.openxmlformats-officedocument.presentationml.slide+xml"/>
  <Override PartName="/ppt/slides/slide381.xml" ContentType="application/vnd.openxmlformats-officedocument.presentationml.slide+xml"/>
  <Override PartName="/ppt/slides/slide468.xml" ContentType="application/vnd.openxmlformats-officedocument.presentationml.slide+xml"/>
  <Override PartName="/ppt/slides/slide520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ppt/slides/slide446.xml" ContentType="application/vnd.openxmlformats-officedocument.presentationml.slide+xml"/>
  <Override PartName="/ppt/slides/slide457.xml" ContentType="application/vnd.openxmlformats-officedocument.presentationml.slide+xml"/>
  <Override PartName="/ppt/slides/slide493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s/slide435.xml" ContentType="application/vnd.openxmlformats-officedocument.presentationml.slide+xml"/>
  <Override PartName="/ppt/slides/slide48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424.xml" ContentType="application/vnd.openxmlformats-officedocument.presentationml.slide+xml"/>
  <Override PartName="/ppt/slides/slide471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Override PartName="/ppt/slides/slide397.xml" ContentType="application/vnd.openxmlformats-officedocument.presentationml.slide+xml"/>
  <Override PartName="/ppt/slides/slide402.xml" ContentType="application/vnd.openxmlformats-officedocument.presentationml.slide+xml"/>
  <Override PartName="/ppt/slides/slide413.xml" ContentType="application/vnd.openxmlformats-officedocument.presentationml.slide+xml"/>
  <Override PartName="/ppt/slides/slide46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339.xml" ContentType="application/vnd.openxmlformats-officedocument.presentationml.slide+xml"/>
  <Override PartName="/ppt/slides/slide386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375.xml" ContentType="application/vnd.openxmlformats-officedocument.presentationml.slide+xml"/>
  <Override PartName="/ppt/slides/slide514.xml" ContentType="application/vnd.openxmlformats-officedocument.presentationml.slide+xml"/>
  <Override PartName="/ppt/slides/slide525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353.xml" ContentType="application/vnd.openxmlformats-officedocument.presentationml.slide+xml"/>
  <Override PartName="/ppt/slides/slide364.xml" ContentType="application/vnd.openxmlformats-officedocument.presentationml.slide+xml"/>
  <Override PartName="/ppt/slides/slide498.xml" ContentType="application/vnd.openxmlformats-officedocument.presentationml.slide+xml"/>
  <Override PartName="/ppt/slides/slide503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342.xml" ContentType="application/vnd.openxmlformats-officedocument.presentationml.slide+xml"/>
  <Override PartName="/ppt/slides/slide487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418.xml" ContentType="application/vnd.openxmlformats-officedocument.presentationml.slide+xml"/>
  <Override PartName="/ppt/slides/slide429.xml" ContentType="application/vnd.openxmlformats-officedocument.presentationml.slide+xml"/>
  <Override PartName="/ppt/slides/slide465.xml" ContentType="application/vnd.openxmlformats-officedocument.presentationml.slide+xml"/>
  <Override PartName="/ppt/slides/slide47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407.xml" ContentType="application/vnd.openxmlformats-officedocument.presentationml.slide+xml"/>
  <Override PartName="/ppt/slides/slide454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s/slide443.xml" ContentType="application/vnd.openxmlformats-officedocument.presentationml.slide+xml"/>
  <Override PartName="/ppt/slides/slide49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Override PartName="/ppt/slides/slide369.xml" ContentType="application/vnd.openxmlformats-officedocument.presentationml.slide+xml"/>
  <Override PartName="/ppt/slides/slide421.xml" ContentType="application/vnd.openxmlformats-officedocument.presentationml.slide+xml"/>
  <Override PartName="/ppt/slides/slide432.xml" ContentType="application/vnd.openxmlformats-officedocument.presentationml.slide+xml"/>
  <Override PartName="/ppt/slides/slide519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358.xml" ContentType="application/vnd.openxmlformats-officedocument.presentationml.slide+xml"/>
  <Override PartName="/ppt/slides/slide410.xml" ContentType="application/vnd.openxmlformats-officedocument.presentationml.slide+xml"/>
  <Override PartName="/ppt/slides/slide508.xml" ContentType="application/vnd.openxmlformats-officedocument.presentationml.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347.xml" ContentType="application/vnd.openxmlformats-officedocument.presentationml.slide+xml"/>
  <Override PartName="/ppt/slides/slide394.xml" ContentType="application/vnd.openxmlformats-officedocument.presentationml.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325.xml" ContentType="application/vnd.openxmlformats-officedocument.presentationml.slide+xml"/>
  <Override PartName="/ppt/slides/slide336.xml" ContentType="application/vnd.openxmlformats-officedocument.presentationml.slide+xml"/>
  <Override PartName="/ppt/slides/slide372.xml" ContentType="application/vnd.openxmlformats-officedocument.presentationml.slide+xml"/>
  <Override PartName="/ppt/slides/slide383.xml" ContentType="application/vnd.openxmlformats-officedocument.presentationml.slide+xml"/>
  <Override PartName="/ppt/slides/slide522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314.xml" ContentType="application/vnd.openxmlformats-officedocument.presentationml.slide+xml"/>
  <Override PartName="/ppt/slides/slide361.xml" ContentType="application/vnd.openxmlformats-officedocument.presentationml.slide+xml"/>
  <Override PartName="/ppt/slides/slide448.xml" ContentType="application/vnd.openxmlformats-officedocument.presentationml.slide+xml"/>
  <Override PartName="/ppt/slides/slide459.xml" ContentType="application/vnd.openxmlformats-officedocument.presentationml.slide+xml"/>
  <Override PartName="/ppt/slides/slide495.xml" ContentType="application/vnd.openxmlformats-officedocument.presentationml.slide+xml"/>
  <Override PartName="/ppt/slides/slide511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50.xml" ContentType="application/vnd.openxmlformats-officedocument.presentationml.slide+xml"/>
  <Override PartName="/ppt/slides/slide437.xml" ContentType="application/vnd.openxmlformats-officedocument.presentationml.slide+xml"/>
  <Override PartName="/ppt/slides/slide484.xml" ContentType="application/vnd.openxmlformats-officedocument.presentationml.slide+xml"/>
  <Override PartName="/ppt/slides/slide500.xml" ContentType="application/vnd.openxmlformats-officedocument.presentationml.slide+xml"/>
  <Override PartName="/ppt/slides/slide58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slides/slide399.xml" ContentType="application/vnd.openxmlformats-officedocument.presentationml.slide+xml"/>
  <Override PartName="/ppt/slides/slide415.xml" ContentType="application/vnd.openxmlformats-officedocument.presentationml.slide+xml"/>
  <Override PartName="/ppt/slides/slide46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slides/slide440.xml" ContentType="application/vnd.openxmlformats-officedocument.presentationml.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377.xml" ContentType="application/vnd.openxmlformats-officedocument.presentationml.slide+xml"/>
  <Override PartName="/ppt/slides/slide516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308.xml" ContentType="application/vnd.openxmlformats-officedocument.presentationml.slide+xml"/>
  <Override PartName="/ppt/slides/slide355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333.xml" ContentType="application/vnd.openxmlformats-officedocument.presentationml.slide+xml"/>
  <Override PartName="/ppt/slides/slide380.xml" ContentType="application/vnd.openxmlformats-officedocument.presentationml.slide+xml"/>
  <Override PartName="/ppt/slides/slide478.xml" ContentType="application/vnd.openxmlformats-officedocument.presentationml.slid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409.xml" ContentType="application/vnd.openxmlformats-officedocument.presentationml.slide+xml"/>
  <Override PartName="/ppt/slides/slide456.xml" ContentType="application/vnd.openxmlformats-officedocument.presentationml.slide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11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5.xml" ContentType="application/vnd.openxmlformats-officedocument.presentationml.slide+xml"/>
  <Override PartName="/ppt/slides/slide434.xml" ContentType="application/vnd.openxmlformats-officedocument.presentationml.slide+xml"/>
  <Override PartName="/ppt/slides/slide481.xml" ContentType="application/vnd.openxmlformats-officedocument.presentationml.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s/slide226.xml" ContentType="application/vnd.openxmlformats-officedocument.presentationml.slide+xml"/>
  <Override PartName="/ppt/slides/slide273.xml" ContentType="application/vnd.openxmlformats-officedocument.presentationml.slide+xml"/>
  <Override PartName="/ppt/slides/slide412.xml" ContentType="application/vnd.openxmlformats-officedocument.presentationml.slide+xml"/>
  <Override PartName="/ppt/presentation.xml" ContentType="application/vnd.openxmlformats-officedocument.presentationml.presentation.main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ppt/slides/slide349.xml" ContentType="application/vnd.openxmlformats-officedocument.presentationml.slide+xml"/>
  <Override PartName="/ppt/slides/slide396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327.xml" ContentType="application/vnd.openxmlformats-officedocument.presentationml.slide+xml"/>
  <Override PartName="/ppt/slides/slide374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51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305.xml" ContentType="application/vnd.openxmlformats-officedocument.presentationml.slide+xml"/>
  <Override PartName="/ppt/slides/slide352.xml" ContentType="application/vnd.openxmlformats-officedocument.presentationml.slide+xml"/>
  <Override PartName="/ppt/slides/slide497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428.xml" ContentType="application/vnd.openxmlformats-officedocument.presentationml.slide+xml"/>
  <Override PartName="/ppt/slides/slide475.xml" ContentType="application/vnd.openxmlformats-officedocument.presentationml.slide+xml"/>
  <Override PartName="/ppt/slides/slide122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406.xml" ContentType="application/vnd.openxmlformats-officedocument.presentationml.slide+xml"/>
  <Override PartName="/ppt/slides/slide453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s/slide245.xml" ContentType="application/vnd.openxmlformats-officedocument.presentationml.slide+xml"/>
  <Override PartName="/ppt/slides/slide292.xml" ContentType="application/vnd.openxmlformats-officedocument.presentationml.slide+xml"/>
  <Override PartName="/ppt/slides/slide43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68.xml" ContentType="application/vnd.openxmlformats-officedocument.presentationml.slide+xml"/>
  <Override PartName="/ppt/slides/slide507.xml" ContentType="application/vnd.openxmlformats-officedocument.presentationml.slide+xml"/>
  <Override PartName="/ppt/slides/slide30.xml" ContentType="application/vnd.openxmlformats-officedocument.presentationml.slide+xml"/>
  <Override PartName="/ppt/slides/slide346.xml" ContentType="application/vnd.openxmlformats-officedocument.presentationml.slide+xml"/>
  <Override PartName="/ppt/slides/slide393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469.xml" ContentType="application/vnd.openxmlformats-officedocument.presentationml.slide+xml"/>
  <Override PartName="/ppt/slides/slide324.xml" ContentType="application/vnd.openxmlformats-officedocument.presentationml.slide+xml"/>
  <Override PartName="/ppt/slides/slide371.xml" ContentType="application/vnd.openxmlformats-officedocument.presentationml.slide+xml"/>
  <Override PartName="/ppt/slides/slide510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302.xml" ContentType="application/vnd.openxmlformats-officedocument.presentationml.slide+xml"/>
  <Override PartName="/ppt/slides/slide447.xml" ContentType="application/vnd.openxmlformats-officedocument.presentationml.slide+xml"/>
  <Override PartName="/ppt/slides/slide494.xml" ContentType="application/vnd.openxmlformats-officedocument.presentationml.slide+xml"/>
  <Override PartName="/ppt/slides/slide141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25.xml" ContentType="application/vnd.openxmlformats-officedocument.presentationml.slide+xml"/>
  <Override PartName="/ppt/slides/slide472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217.xml" ContentType="application/vnd.openxmlformats-officedocument.presentationml.slide+xml"/>
  <Override PartName="/ppt/slides/slide264.xml" ContentType="application/vnd.openxmlformats-officedocument.presentationml.slide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s/slide403.xml" ContentType="application/vnd.openxmlformats-officedocument.presentationml.slide+xml"/>
  <Override PartName="/ppt/slides/slide450.xml" ContentType="application/vnd.openxmlformats-officedocument.presentationml.slide+xml"/>
  <Override PartName="/ppt/slides/slide242.xml" ContentType="application/vnd.openxmlformats-officedocument.presentationml.slide+xml"/>
  <Override PartName="/ppt/slides/slide387.xml" ContentType="application/vnd.openxmlformats-officedocument.presentationml.slide+xml"/>
  <Override PartName="/ppt/slides/slide52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79.xml" ContentType="application/vnd.openxmlformats-officedocument.presentationml.slide+xml"/>
  <Override PartName="/ppt/slides/slide318.xml" ContentType="application/vnd.openxmlformats-officedocument.presentationml.slide+xml"/>
  <Override PartName="/ppt/slides/slide36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0"/>
  </p:notesMasterIdLst>
  <p:sldIdLst>
    <p:sldId id="781" r:id="rId2"/>
    <p:sldId id="256" r:id="rId3"/>
    <p:sldId id="32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316" r:id="rId14"/>
    <p:sldId id="266" r:id="rId15"/>
    <p:sldId id="779" r:id="rId16"/>
    <p:sldId id="269" r:id="rId17"/>
    <p:sldId id="780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782" r:id="rId27"/>
    <p:sldId id="278" r:id="rId28"/>
    <p:sldId id="279" r:id="rId29"/>
    <p:sldId id="280" r:id="rId30"/>
    <p:sldId id="281" r:id="rId31"/>
    <p:sldId id="317" r:id="rId32"/>
    <p:sldId id="282" r:id="rId33"/>
    <p:sldId id="318" r:id="rId34"/>
    <p:sldId id="783" r:id="rId35"/>
    <p:sldId id="321" r:id="rId36"/>
    <p:sldId id="322" r:id="rId37"/>
    <p:sldId id="323" r:id="rId38"/>
    <p:sldId id="319" r:id="rId39"/>
    <p:sldId id="283" r:id="rId40"/>
    <p:sldId id="284" r:id="rId41"/>
    <p:sldId id="285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5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784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1" r:id="rId135"/>
    <p:sldId id="392" r:id="rId136"/>
    <p:sldId id="393" r:id="rId137"/>
    <p:sldId id="394" r:id="rId138"/>
    <p:sldId id="395" r:id="rId139"/>
    <p:sldId id="396" r:id="rId140"/>
    <p:sldId id="397" r:id="rId141"/>
    <p:sldId id="398" r:id="rId142"/>
    <p:sldId id="399" r:id="rId143"/>
    <p:sldId id="400" r:id="rId144"/>
    <p:sldId id="401" r:id="rId145"/>
    <p:sldId id="402" r:id="rId146"/>
    <p:sldId id="403" r:id="rId147"/>
    <p:sldId id="404" r:id="rId148"/>
    <p:sldId id="405" r:id="rId149"/>
    <p:sldId id="406" r:id="rId150"/>
    <p:sldId id="407" r:id="rId151"/>
    <p:sldId id="408" r:id="rId152"/>
    <p:sldId id="409" r:id="rId153"/>
    <p:sldId id="410" r:id="rId154"/>
    <p:sldId id="411" r:id="rId155"/>
    <p:sldId id="412" r:id="rId156"/>
    <p:sldId id="413" r:id="rId157"/>
    <p:sldId id="414" r:id="rId158"/>
    <p:sldId id="415" r:id="rId159"/>
    <p:sldId id="416" r:id="rId160"/>
    <p:sldId id="417" r:id="rId161"/>
    <p:sldId id="418" r:id="rId162"/>
    <p:sldId id="419" r:id="rId163"/>
    <p:sldId id="420" r:id="rId164"/>
    <p:sldId id="421" r:id="rId165"/>
    <p:sldId id="422" r:id="rId166"/>
    <p:sldId id="423" r:id="rId167"/>
    <p:sldId id="424" r:id="rId168"/>
    <p:sldId id="425" r:id="rId169"/>
    <p:sldId id="426" r:id="rId170"/>
    <p:sldId id="427" r:id="rId171"/>
    <p:sldId id="428" r:id="rId172"/>
    <p:sldId id="785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786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2" r:id="rId207"/>
    <p:sldId id="463" r:id="rId208"/>
    <p:sldId id="464" r:id="rId209"/>
    <p:sldId id="465" r:id="rId210"/>
    <p:sldId id="466" r:id="rId211"/>
    <p:sldId id="467" r:id="rId212"/>
    <p:sldId id="78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799" r:id="rId229"/>
    <p:sldId id="483" r:id="rId230"/>
    <p:sldId id="484" r:id="rId231"/>
    <p:sldId id="485" r:id="rId232"/>
    <p:sldId id="486" r:id="rId233"/>
    <p:sldId id="487" r:id="rId234"/>
    <p:sldId id="488" r:id="rId235"/>
    <p:sldId id="800" r:id="rId236"/>
    <p:sldId id="489" r:id="rId237"/>
    <p:sldId id="490" r:id="rId238"/>
    <p:sldId id="492" r:id="rId239"/>
    <p:sldId id="493" r:id="rId240"/>
    <p:sldId id="494" r:id="rId241"/>
    <p:sldId id="495" r:id="rId242"/>
    <p:sldId id="788" r:id="rId243"/>
    <p:sldId id="496" r:id="rId244"/>
    <p:sldId id="497" r:id="rId245"/>
    <p:sldId id="498" r:id="rId246"/>
    <p:sldId id="500" r:id="rId247"/>
    <p:sldId id="501" r:id="rId248"/>
    <p:sldId id="502" r:id="rId249"/>
    <p:sldId id="789" r:id="rId250"/>
    <p:sldId id="503" r:id="rId251"/>
    <p:sldId id="504" r:id="rId252"/>
    <p:sldId id="505" r:id="rId253"/>
    <p:sldId id="506" r:id="rId254"/>
    <p:sldId id="507" r:id="rId255"/>
    <p:sldId id="508" r:id="rId256"/>
    <p:sldId id="509" r:id="rId257"/>
    <p:sldId id="510" r:id="rId258"/>
    <p:sldId id="511" r:id="rId259"/>
    <p:sldId id="512" r:id="rId260"/>
    <p:sldId id="513" r:id="rId261"/>
    <p:sldId id="514" r:id="rId262"/>
    <p:sldId id="515" r:id="rId263"/>
    <p:sldId id="516" r:id="rId264"/>
    <p:sldId id="517" r:id="rId265"/>
    <p:sldId id="518" r:id="rId266"/>
    <p:sldId id="519" r:id="rId267"/>
    <p:sldId id="520" r:id="rId268"/>
    <p:sldId id="521" r:id="rId269"/>
    <p:sldId id="522" r:id="rId270"/>
    <p:sldId id="523" r:id="rId271"/>
    <p:sldId id="524" r:id="rId272"/>
    <p:sldId id="525" r:id="rId273"/>
    <p:sldId id="526" r:id="rId274"/>
    <p:sldId id="527" r:id="rId275"/>
    <p:sldId id="528" r:id="rId276"/>
    <p:sldId id="529" r:id="rId277"/>
    <p:sldId id="530" r:id="rId278"/>
    <p:sldId id="531" r:id="rId279"/>
    <p:sldId id="532" r:id="rId280"/>
    <p:sldId id="533" r:id="rId281"/>
    <p:sldId id="534" r:id="rId282"/>
    <p:sldId id="535" r:id="rId283"/>
    <p:sldId id="536" r:id="rId284"/>
    <p:sldId id="537" r:id="rId285"/>
    <p:sldId id="538" r:id="rId286"/>
    <p:sldId id="539" r:id="rId287"/>
    <p:sldId id="540" r:id="rId288"/>
    <p:sldId id="541" r:id="rId289"/>
    <p:sldId id="542" r:id="rId290"/>
    <p:sldId id="543" r:id="rId291"/>
    <p:sldId id="544" r:id="rId292"/>
    <p:sldId id="545" r:id="rId293"/>
    <p:sldId id="793" r:id="rId294"/>
    <p:sldId id="547" r:id="rId295"/>
    <p:sldId id="548" r:id="rId296"/>
    <p:sldId id="549" r:id="rId297"/>
    <p:sldId id="550" r:id="rId298"/>
    <p:sldId id="551" r:id="rId299"/>
    <p:sldId id="552" r:id="rId300"/>
    <p:sldId id="553" r:id="rId301"/>
    <p:sldId id="554" r:id="rId302"/>
    <p:sldId id="555" r:id="rId303"/>
    <p:sldId id="556" r:id="rId304"/>
    <p:sldId id="557" r:id="rId305"/>
    <p:sldId id="558" r:id="rId306"/>
    <p:sldId id="559" r:id="rId307"/>
    <p:sldId id="560" r:id="rId308"/>
    <p:sldId id="561" r:id="rId309"/>
    <p:sldId id="562" r:id="rId310"/>
    <p:sldId id="563" r:id="rId311"/>
    <p:sldId id="564" r:id="rId312"/>
    <p:sldId id="565" r:id="rId313"/>
    <p:sldId id="566" r:id="rId314"/>
    <p:sldId id="567" r:id="rId315"/>
    <p:sldId id="568" r:id="rId316"/>
    <p:sldId id="569" r:id="rId317"/>
    <p:sldId id="570" r:id="rId318"/>
    <p:sldId id="571" r:id="rId319"/>
    <p:sldId id="572" r:id="rId320"/>
    <p:sldId id="573" r:id="rId321"/>
    <p:sldId id="574" r:id="rId322"/>
    <p:sldId id="575" r:id="rId323"/>
    <p:sldId id="576" r:id="rId324"/>
    <p:sldId id="577" r:id="rId325"/>
    <p:sldId id="578" r:id="rId326"/>
    <p:sldId id="579" r:id="rId327"/>
    <p:sldId id="580" r:id="rId328"/>
    <p:sldId id="581" r:id="rId329"/>
    <p:sldId id="582" r:id="rId330"/>
    <p:sldId id="583" r:id="rId331"/>
    <p:sldId id="584" r:id="rId332"/>
    <p:sldId id="585" r:id="rId333"/>
    <p:sldId id="586" r:id="rId334"/>
    <p:sldId id="587" r:id="rId335"/>
    <p:sldId id="588" r:id="rId336"/>
    <p:sldId id="589" r:id="rId337"/>
    <p:sldId id="590" r:id="rId338"/>
    <p:sldId id="591" r:id="rId339"/>
    <p:sldId id="592" r:id="rId340"/>
    <p:sldId id="593" r:id="rId341"/>
    <p:sldId id="594" r:id="rId342"/>
    <p:sldId id="595" r:id="rId343"/>
    <p:sldId id="596" r:id="rId344"/>
    <p:sldId id="597" r:id="rId345"/>
    <p:sldId id="598" r:id="rId346"/>
    <p:sldId id="599" r:id="rId347"/>
    <p:sldId id="600" r:id="rId348"/>
    <p:sldId id="601" r:id="rId349"/>
    <p:sldId id="602" r:id="rId350"/>
    <p:sldId id="603" r:id="rId351"/>
    <p:sldId id="604" r:id="rId352"/>
    <p:sldId id="605" r:id="rId353"/>
    <p:sldId id="606" r:id="rId354"/>
    <p:sldId id="607" r:id="rId355"/>
    <p:sldId id="795" r:id="rId356"/>
    <p:sldId id="794" r:id="rId357"/>
    <p:sldId id="608" r:id="rId358"/>
    <p:sldId id="609" r:id="rId359"/>
    <p:sldId id="610" r:id="rId360"/>
    <p:sldId id="611" r:id="rId361"/>
    <p:sldId id="612" r:id="rId362"/>
    <p:sldId id="613" r:id="rId363"/>
    <p:sldId id="614" r:id="rId364"/>
    <p:sldId id="615" r:id="rId365"/>
    <p:sldId id="616" r:id="rId366"/>
    <p:sldId id="617" r:id="rId367"/>
    <p:sldId id="618" r:id="rId368"/>
    <p:sldId id="619" r:id="rId369"/>
    <p:sldId id="620" r:id="rId370"/>
    <p:sldId id="621" r:id="rId371"/>
    <p:sldId id="622" r:id="rId372"/>
    <p:sldId id="623" r:id="rId373"/>
    <p:sldId id="624" r:id="rId374"/>
    <p:sldId id="625" r:id="rId375"/>
    <p:sldId id="626" r:id="rId376"/>
    <p:sldId id="627" r:id="rId377"/>
    <p:sldId id="628" r:id="rId378"/>
    <p:sldId id="629" r:id="rId379"/>
    <p:sldId id="630" r:id="rId380"/>
    <p:sldId id="631" r:id="rId381"/>
    <p:sldId id="632" r:id="rId382"/>
    <p:sldId id="633" r:id="rId383"/>
    <p:sldId id="634" r:id="rId384"/>
    <p:sldId id="635" r:id="rId385"/>
    <p:sldId id="636" r:id="rId386"/>
    <p:sldId id="637" r:id="rId387"/>
    <p:sldId id="638" r:id="rId388"/>
    <p:sldId id="639" r:id="rId389"/>
    <p:sldId id="640" r:id="rId390"/>
    <p:sldId id="641" r:id="rId391"/>
    <p:sldId id="642" r:id="rId392"/>
    <p:sldId id="643" r:id="rId393"/>
    <p:sldId id="644" r:id="rId394"/>
    <p:sldId id="645" r:id="rId395"/>
    <p:sldId id="646" r:id="rId396"/>
    <p:sldId id="647" r:id="rId397"/>
    <p:sldId id="648" r:id="rId398"/>
    <p:sldId id="649" r:id="rId399"/>
    <p:sldId id="650" r:id="rId400"/>
    <p:sldId id="651" r:id="rId401"/>
    <p:sldId id="796" r:id="rId402"/>
    <p:sldId id="652" r:id="rId403"/>
    <p:sldId id="653" r:id="rId404"/>
    <p:sldId id="654" r:id="rId405"/>
    <p:sldId id="655" r:id="rId406"/>
    <p:sldId id="656" r:id="rId407"/>
    <p:sldId id="657" r:id="rId408"/>
    <p:sldId id="797" r:id="rId409"/>
    <p:sldId id="658" r:id="rId410"/>
    <p:sldId id="659" r:id="rId411"/>
    <p:sldId id="660" r:id="rId412"/>
    <p:sldId id="661" r:id="rId413"/>
    <p:sldId id="790" r:id="rId414"/>
    <p:sldId id="662" r:id="rId415"/>
    <p:sldId id="663" r:id="rId416"/>
    <p:sldId id="664" r:id="rId417"/>
    <p:sldId id="665" r:id="rId418"/>
    <p:sldId id="666" r:id="rId419"/>
    <p:sldId id="667" r:id="rId420"/>
    <p:sldId id="668" r:id="rId421"/>
    <p:sldId id="669" r:id="rId422"/>
    <p:sldId id="670" r:id="rId423"/>
    <p:sldId id="671" r:id="rId424"/>
    <p:sldId id="672" r:id="rId425"/>
    <p:sldId id="673" r:id="rId426"/>
    <p:sldId id="674" r:id="rId427"/>
    <p:sldId id="675" r:id="rId428"/>
    <p:sldId id="676" r:id="rId429"/>
    <p:sldId id="677" r:id="rId430"/>
    <p:sldId id="678" r:id="rId431"/>
    <p:sldId id="679" r:id="rId432"/>
    <p:sldId id="680" r:id="rId433"/>
    <p:sldId id="681" r:id="rId434"/>
    <p:sldId id="682" r:id="rId435"/>
    <p:sldId id="683" r:id="rId436"/>
    <p:sldId id="684" r:id="rId437"/>
    <p:sldId id="685" r:id="rId438"/>
    <p:sldId id="686" r:id="rId439"/>
    <p:sldId id="687" r:id="rId440"/>
    <p:sldId id="688" r:id="rId441"/>
    <p:sldId id="689" r:id="rId442"/>
    <p:sldId id="690" r:id="rId443"/>
    <p:sldId id="691" r:id="rId444"/>
    <p:sldId id="692" r:id="rId445"/>
    <p:sldId id="693" r:id="rId446"/>
    <p:sldId id="694" r:id="rId447"/>
    <p:sldId id="695" r:id="rId448"/>
    <p:sldId id="798" r:id="rId449"/>
    <p:sldId id="696" r:id="rId450"/>
    <p:sldId id="697" r:id="rId451"/>
    <p:sldId id="698" r:id="rId452"/>
    <p:sldId id="699" r:id="rId453"/>
    <p:sldId id="700" r:id="rId454"/>
    <p:sldId id="701" r:id="rId455"/>
    <p:sldId id="702" r:id="rId456"/>
    <p:sldId id="703" r:id="rId457"/>
    <p:sldId id="704" r:id="rId458"/>
    <p:sldId id="705" r:id="rId459"/>
    <p:sldId id="706" r:id="rId460"/>
    <p:sldId id="707" r:id="rId461"/>
    <p:sldId id="708" r:id="rId462"/>
    <p:sldId id="709" r:id="rId463"/>
    <p:sldId id="710" r:id="rId464"/>
    <p:sldId id="711" r:id="rId465"/>
    <p:sldId id="712" r:id="rId466"/>
    <p:sldId id="713" r:id="rId467"/>
    <p:sldId id="714" r:id="rId468"/>
    <p:sldId id="715" r:id="rId469"/>
    <p:sldId id="716" r:id="rId470"/>
    <p:sldId id="717" r:id="rId471"/>
    <p:sldId id="718" r:id="rId472"/>
    <p:sldId id="719" r:id="rId473"/>
    <p:sldId id="720" r:id="rId474"/>
    <p:sldId id="721" r:id="rId475"/>
    <p:sldId id="722" r:id="rId476"/>
    <p:sldId id="723" r:id="rId477"/>
    <p:sldId id="724" r:id="rId478"/>
    <p:sldId id="725" r:id="rId479"/>
    <p:sldId id="726" r:id="rId480"/>
    <p:sldId id="728" r:id="rId481"/>
    <p:sldId id="729" r:id="rId482"/>
    <p:sldId id="730" r:id="rId483"/>
    <p:sldId id="731" r:id="rId484"/>
    <p:sldId id="732" r:id="rId485"/>
    <p:sldId id="733" r:id="rId486"/>
    <p:sldId id="734" r:id="rId487"/>
    <p:sldId id="735" r:id="rId488"/>
    <p:sldId id="736" r:id="rId489"/>
    <p:sldId id="737" r:id="rId490"/>
    <p:sldId id="738" r:id="rId491"/>
    <p:sldId id="739" r:id="rId492"/>
    <p:sldId id="740" r:id="rId493"/>
    <p:sldId id="741" r:id="rId494"/>
    <p:sldId id="742" r:id="rId495"/>
    <p:sldId id="743" r:id="rId496"/>
    <p:sldId id="744" r:id="rId497"/>
    <p:sldId id="745" r:id="rId498"/>
    <p:sldId id="746" r:id="rId499"/>
    <p:sldId id="747" r:id="rId500"/>
    <p:sldId id="749" r:id="rId501"/>
    <p:sldId id="750" r:id="rId502"/>
    <p:sldId id="751" r:id="rId503"/>
    <p:sldId id="752" r:id="rId504"/>
    <p:sldId id="753" r:id="rId505"/>
    <p:sldId id="754" r:id="rId506"/>
    <p:sldId id="755" r:id="rId507"/>
    <p:sldId id="756" r:id="rId508"/>
    <p:sldId id="757" r:id="rId509"/>
    <p:sldId id="758" r:id="rId510"/>
    <p:sldId id="759" r:id="rId511"/>
    <p:sldId id="760" r:id="rId512"/>
    <p:sldId id="761" r:id="rId513"/>
    <p:sldId id="762" r:id="rId514"/>
    <p:sldId id="763" r:id="rId515"/>
    <p:sldId id="765" r:id="rId516"/>
    <p:sldId id="767" r:id="rId517"/>
    <p:sldId id="792" r:id="rId518"/>
    <p:sldId id="768" r:id="rId519"/>
    <p:sldId id="769" r:id="rId520"/>
    <p:sldId id="770" r:id="rId521"/>
    <p:sldId id="771" r:id="rId522"/>
    <p:sldId id="772" r:id="rId523"/>
    <p:sldId id="773" r:id="rId524"/>
    <p:sldId id="774" r:id="rId525"/>
    <p:sldId id="775" r:id="rId526"/>
    <p:sldId id="776" r:id="rId527"/>
    <p:sldId id="777" r:id="rId528"/>
    <p:sldId id="778" r:id="rId5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531" Type="http://schemas.openxmlformats.org/officeDocument/2006/relationships/presProps" Target="presProps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00" Type="http://schemas.openxmlformats.org/officeDocument/2006/relationships/slide" Target="slides/slide499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44" Type="http://schemas.openxmlformats.org/officeDocument/2006/relationships/slide" Target="slides/slide443.xml"/><Relationship Id="rId486" Type="http://schemas.openxmlformats.org/officeDocument/2006/relationships/slide" Target="slides/slide485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511" Type="http://schemas.openxmlformats.org/officeDocument/2006/relationships/slide" Target="slides/slide510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497" Type="http://schemas.openxmlformats.org/officeDocument/2006/relationships/slide" Target="slides/slide496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22" Type="http://schemas.openxmlformats.org/officeDocument/2006/relationships/slide" Target="slides/slide521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424" Type="http://schemas.openxmlformats.org/officeDocument/2006/relationships/slide" Target="slides/slide423.xml"/><Relationship Id="rId466" Type="http://schemas.openxmlformats.org/officeDocument/2006/relationships/slide" Target="slides/slide46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533" Type="http://schemas.openxmlformats.org/officeDocument/2006/relationships/theme" Target="theme/theme1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477" Type="http://schemas.openxmlformats.org/officeDocument/2006/relationships/slide" Target="slides/slide476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502" Type="http://schemas.openxmlformats.org/officeDocument/2006/relationships/slide" Target="slides/slide501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446" Type="http://schemas.openxmlformats.org/officeDocument/2006/relationships/slide" Target="slides/slide445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88" Type="http://schemas.openxmlformats.org/officeDocument/2006/relationships/slide" Target="slides/slide487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513" Type="http://schemas.openxmlformats.org/officeDocument/2006/relationships/slide" Target="slides/slide512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457" Type="http://schemas.openxmlformats.org/officeDocument/2006/relationships/slide" Target="slides/slide456.xml"/><Relationship Id="rId261" Type="http://schemas.openxmlformats.org/officeDocument/2006/relationships/slide" Target="slides/slide260.xml"/><Relationship Id="rId499" Type="http://schemas.openxmlformats.org/officeDocument/2006/relationships/slide" Target="slides/slide498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524" Type="http://schemas.openxmlformats.org/officeDocument/2006/relationships/slide" Target="slides/slide523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426" Type="http://schemas.openxmlformats.org/officeDocument/2006/relationships/slide" Target="slides/slide425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468" Type="http://schemas.openxmlformats.org/officeDocument/2006/relationships/slide" Target="slides/slide467.xml"/><Relationship Id="rId489" Type="http://schemas.openxmlformats.org/officeDocument/2006/relationships/slide" Target="slides/slide488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514" Type="http://schemas.openxmlformats.org/officeDocument/2006/relationships/slide" Target="slides/slide513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381" Type="http://schemas.openxmlformats.org/officeDocument/2006/relationships/slide" Target="slides/slide380.xml"/><Relationship Id="rId416" Type="http://schemas.openxmlformats.org/officeDocument/2006/relationships/slide" Target="slides/slide415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437" Type="http://schemas.openxmlformats.org/officeDocument/2006/relationships/slide" Target="slides/slide436.xml"/><Relationship Id="rId458" Type="http://schemas.openxmlformats.org/officeDocument/2006/relationships/slide" Target="slides/slide457.xml"/><Relationship Id="rId479" Type="http://schemas.openxmlformats.org/officeDocument/2006/relationships/slide" Target="slides/slide4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490" Type="http://schemas.openxmlformats.org/officeDocument/2006/relationships/slide" Target="slides/slide489.xml"/><Relationship Id="rId504" Type="http://schemas.openxmlformats.org/officeDocument/2006/relationships/slide" Target="slides/slide503.xml"/><Relationship Id="rId525" Type="http://schemas.openxmlformats.org/officeDocument/2006/relationships/slide" Target="slides/slide524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427" Type="http://schemas.openxmlformats.org/officeDocument/2006/relationships/slide" Target="slides/slide426.xml"/><Relationship Id="rId448" Type="http://schemas.openxmlformats.org/officeDocument/2006/relationships/slide" Target="slides/slide447.xml"/><Relationship Id="rId469" Type="http://schemas.openxmlformats.org/officeDocument/2006/relationships/slide" Target="slides/slide468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515" Type="http://schemas.openxmlformats.org/officeDocument/2006/relationships/slide" Target="slides/slide514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17" Type="http://schemas.openxmlformats.org/officeDocument/2006/relationships/slide" Target="slides/slide416.xml"/><Relationship Id="rId438" Type="http://schemas.openxmlformats.org/officeDocument/2006/relationships/slide" Target="slides/slide437.xml"/><Relationship Id="rId459" Type="http://schemas.openxmlformats.org/officeDocument/2006/relationships/slide" Target="slides/slide458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470" Type="http://schemas.openxmlformats.org/officeDocument/2006/relationships/slide" Target="slides/slide469.xml"/><Relationship Id="rId491" Type="http://schemas.openxmlformats.org/officeDocument/2006/relationships/slide" Target="slides/slide490.xml"/><Relationship Id="rId505" Type="http://schemas.openxmlformats.org/officeDocument/2006/relationships/slide" Target="slides/slide504.xml"/><Relationship Id="rId526" Type="http://schemas.openxmlformats.org/officeDocument/2006/relationships/slide" Target="slides/slide52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28" Type="http://schemas.openxmlformats.org/officeDocument/2006/relationships/slide" Target="slides/slide427.xml"/><Relationship Id="rId449" Type="http://schemas.openxmlformats.org/officeDocument/2006/relationships/slide" Target="slides/slide448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481" Type="http://schemas.openxmlformats.org/officeDocument/2006/relationships/slide" Target="slides/slide480.xml"/><Relationship Id="rId516" Type="http://schemas.openxmlformats.org/officeDocument/2006/relationships/slide" Target="slides/slide51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418" Type="http://schemas.openxmlformats.org/officeDocument/2006/relationships/slide" Target="slides/slide417.xml"/><Relationship Id="rId439" Type="http://schemas.openxmlformats.org/officeDocument/2006/relationships/slide" Target="slides/slide438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450" Type="http://schemas.openxmlformats.org/officeDocument/2006/relationships/slide" Target="slides/slide449.xml"/><Relationship Id="rId471" Type="http://schemas.openxmlformats.org/officeDocument/2006/relationships/slide" Target="slides/slide470.xml"/><Relationship Id="rId506" Type="http://schemas.openxmlformats.org/officeDocument/2006/relationships/slide" Target="slides/slide50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492" Type="http://schemas.openxmlformats.org/officeDocument/2006/relationships/slide" Target="slides/slide491.xml"/><Relationship Id="rId527" Type="http://schemas.openxmlformats.org/officeDocument/2006/relationships/slide" Target="slides/slide526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429" Type="http://schemas.openxmlformats.org/officeDocument/2006/relationships/slide" Target="slides/slide428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440" Type="http://schemas.openxmlformats.org/officeDocument/2006/relationships/slide" Target="slides/slide439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461" Type="http://schemas.openxmlformats.org/officeDocument/2006/relationships/slide" Target="slides/slide460.xml"/><Relationship Id="rId482" Type="http://schemas.openxmlformats.org/officeDocument/2006/relationships/slide" Target="slides/slide481.xml"/><Relationship Id="rId517" Type="http://schemas.openxmlformats.org/officeDocument/2006/relationships/slide" Target="slides/slide516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419" Type="http://schemas.openxmlformats.org/officeDocument/2006/relationships/slide" Target="slides/slide418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430" Type="http://schemas.openxmlformats.org/officeDocument/2006/relationships/slide" Target="slides/slide429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472" Type="http://schemas.openxmlformats.org/officeDocument/2006/relationships/slide" Target="slides/slide471.xml"/><Relationship Id="rId493" Type="http://schemas.openxmlformats.org/officeDocument/2006/relationships/slide" Target="slides/slide492.xml"/><Relationship Id="rId507" Type="http://schemas.openxmlformats.org/officeDocument/2006/relationships/slide" Target="slides/slide506.xml"/><Relationship Id="rId528" Type="http://schemas.openxmlformats.org/officeDocument/2006/relationships/slide" Target="slides/slide527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420" Type="http://schemas.openxmlformats.org/officeDocument/2006/relationships/slide" Target="slides/slide419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41" Type="http://schemas.openxmlformats.org/officeDocument/2006/relationships/slide" Target="slides/slide440.xml"/><Relationship Id="rId462" Type="http://schemas.openxmlformats.org/officeDocument/2006/relationships/slide" Target="slides/slide461.xml"/><Relationship Id="rId483" Type="http://schemas.openxmlformats.org/officeDocument/2006/relationships/slide" Target="slides/slide482.xml"/><Relationship Id="rId518" Type="http://schemas.openxmlformats.org/officeDocument/2006/relationships/slide" Target="slides/slide517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31" Type="http://schemas.openxmlformats.org/officeDocument/2006/relationships/slide" Target="slides/slide430.xml"/><Relationship Id="rId452" Type="http://schemas.openxmlformats.org/officeDocument/2006/relationships/slide" Target="slides/slide451.xml"/><Relationship Id="rId473" Type="http://schemas.openxmlformats.org/officeDocument/2006/relationships/slide" Target="slides/slide472.xml"/><Relationship Id="rId494" Type="http://schemas.openxmlformats.org/officeDocument/2006/relationships/slide" Target="slides/slide493.xml"/><Relationship Id="rId508" Type="http://schemas.openxmlformats.org/officeDocument/2006/relationships/slide" Target="slides/slide507.xml"/><Relationship Id="rId529" Type="http://schemas.openxmlformats.org/officeDocument/2006/relationships/slide" Target="slides/slide528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96" Type="http://schemas.openxmlformats.org/officeDocument/2006/relationships/slide" Target="slides/slide395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slide" Target="slides/slide399.xml"/><Relationship Id="rId421" Type="http://schemas.openxmlformats.org/officeDocument/2006/relationships/slide" Target="slides/slide420.xml"/><Relationship Id="rId442" Type="http://schemas.openxmlformats.org/officeDocument/2006/relationships/slide" Target="slides/slide441.xml"/><Relationship Id="rId463" Type="http://schemas.openxmlformats.org/officeDocument/2006/relationships/slide" Target="slides/slide462.xml"/><Relationship Id="rId484" Type="http://schemas.openxmlformats.org/officeDocument/2006/relationships/slide" Target="slides/slide483.xml"/><Relationship Id="rId519" Type="http://schemas.openxmlformats.org/officeDocument/2006/relationships/slide" Target="slides/slide518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530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32" Type="http://schemas.openxmlformats.org/officeDocument/2006/relationships/slide" Target="slides/slide431.xml"/><Relationship Id="rId453" Type="http://schemas.openxmlformats.org/officeDocument/2006/relationships/slide" Target="slides/slide452.xml"/><Relationship Id="rId474" Type="http://schemas.openxmlformats.org/officeDocument/2006/relationships/slide" Target="slides/slide473.xml"/><Relationship Id="rId509" Type="http://schemas.openxmlformats.org/officeDocument/2006/relationships/slide" Target="slides/slide508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495" Type="http://schemas.openxmlformats.org/officeDocument/2006/relationships/slide" Target="slides/slide494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520" Type="http://schemas.openxmlformats.org/officeDocument/2006/relationships/slide" Target="slides/slide519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422" Type="http://schemas.openxmlformats.org/officeDocument/2006/relationships/slide" Target="slides/slide421.xml"/><Relationship Id="rId443" Type="http://schemas.openxmlformats.org/officeDocument/2006/relationships/slide" Target="slides/slide442.xml"/><Relationship Id="rId464" Type="http://schemas.openxmlformats.org/officeDocument/2006/relationships/slide" Target="slides/slide463.xml"/><Relationship Id="rId303" Type="http://schemas.openxmlformats.org/officeDocument/2006/relationships/slide" Target="slides/slide302.xml"/><Relationship Id="rId485" Type="http://schemas.openxmlformats.org/officeDocument/2006/relationships/slide" Target="slides/slide484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510" Type="http://schemas.openxmlformats.org/officeDocument/2006/relationships/slide" Target="slides/slide50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496" Type="http://schemas.openxmlformats.org/officeDocument/2006/relationships/slide" Target="slides/slide495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521" Type="http://schemas.openxmlformats.org/officeDocument/2006/relationships/slide" Target="slides/slide520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532" Type="http://schemas.openxmlformats.org/officeDocument/2006/relationships/viewProps" Target="viewProps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501" Type="http://schemas.openxmlformats.org/officeDocument/2006/relationships/slide" Target="slides/slide500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slide" Target="slides/slide486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512" Type="http://schemas.openxmlformats.org/officeDocument/2006/relationships/slide" Target="slides/slide511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498" Type="http://schemas.openxmlformats.org/officeDocument/2006/relationships/slide" Target="slides/slide49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23" Type="http://schemas.openxmlformats.org/officeDocument/2006/relationships/slide" Target="slides/slide522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534" Type="http://schemas.openxmlformats.org/officeDocument/2006/relationships/tableStyles" Target="tableStyles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503" Type="http://schemas.openxmlformats.org/officeDocument/2006/relationships/slide" Target="slides/slide502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4706E-D408-453D-BBF3-863AE9616A61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DE760-E2AF-4B2B-954A-0E41F931D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DE760-E2AF-4B2B-954A-0E41F931DEC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B512D-451A-495F-B662-416134FC9430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30672-32EE-410D-893C-B5D6CA1A696C}" type="datetimeFigureOut">
              <a:rPr lang="en-US" smtClean="0"/>
              <a:pPr/>
              <a:t>3/6/2010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D6870-DC7A-43AE-A5EF-D6107378A3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eff%20Hsi\Desktop\Dinner%20Theater%20-%20Oz%20High\tagalog%20-%20lombardo%20wizard.wmv" TargetMode="Externa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eff%20Hsi\Desktop\Dinner%20Theater%20-%20Oz%20High\italian%20-%20lombardo%20wizard.wmv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Ha! 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 love my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Ruby Homecoming Sash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 promise was made LAST week. This week is different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OK … a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5, 6, 7, 8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Hmm … I think we’ve practice enough for today.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hope everyone signs up to dance for the homecoming pep rally.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Dancer</a:t>
            </a: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Yeah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everyone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except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Tim!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He’s so rusty with his moves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Dancer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what’s up with that outfit?  He’s like a “Tin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.”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my outfit is aerodynamic so I can do the moves more easily.  Look at my amazing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robot!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 I’m sorry, Maria.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Tim, don't listen to them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Ester, you’re so wicked!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my god! Maria actually spoke to me! Her salsa moves are so smoking hot!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I only knew how to dance, I could make her notice me more.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Be careful!  What are you trying to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I'm sorry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I’m just wallowing in misery and self pity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Umm .. what does “wallowing” mean?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Everything will be alright.  What’s wrong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I'm the world’s worst dancer and I’m so clumsy and I can’t get the girl of my dreams. Because I can’t manage to dance for the pep rally,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 will never like me because I'm not a dancer. And …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Okay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okay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Slow down.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Who’s this Maria?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 what? What can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do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about it? Now give me your lunch money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Only the most amazing dancer since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Shakira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… that Maria.  Yeah, she’s probably out of your league.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Okay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wait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 what’s the problem again?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Maria will never like me if I can't learn how to salsa.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 … then practice.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Easier said than done.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How bad could you be?  Show us your moves.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See? I’m going to need a miracle.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Man, he is really bad!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should try to help.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helping you, aren’t I?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with us.  Scarecrow and I are going to see the wizard of the Emerald Times. Maybe he can help you figure out rhythm.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are you guys going to go visit him?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I want to go home and Scarecrow wants to become an Asian nerd.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I’ll try anything.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Football Player 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can’t you help us out more! What the heck is wrong with you?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sorry! 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Where am I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 Oz High Mathematics 101? Toto, I don’t think we’re in Kansas anymore. </a:t>
            </a:r>
            <a:endParaRPr lang="en-US" sz="28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Football Player 2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Stop being such a damn wimp!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sorry! I just can’t do it anymore!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Football Player 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Man! Ever since the accident you’ve changed!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Football Player 2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You’re all healed up now! Why can’t you stop being our Lion Mascot and come back onto the team?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Alright, break it up already!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Liam! Get your act together already! They need you on the team again!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can’t, coach.  I freeze whenever I’m afraid now.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 you know what they call you behind your back now?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know.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COWARDLY LION!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know.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 was JUST a little girl! Who cares if she beat you up! It was a freak accident!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but 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Coach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give up! Get out of my sight, you waste of talent!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Are … are you okay?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Man up! Why are you crying?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sorry! I can’t do anything right.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What’s wrong exactly?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can’t stop being a coward.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no! I’m so sorry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 coward?  And you’re a lion mascot for the team? 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Cowardly Lion? That’s too perfect! Ha!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Don’t you think I’ve heard that one already before?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Well, why don’t you come with us?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What? Why?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We’re going to see the Wizard. He’s supposed to be a great advice columnist at the Emerald Times.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all have issues … but yours might be the worst.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thought I had issues.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Who are you guys exactly?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Dorothy and I’m new to Oz High. But I want to see how I can move back home to Kansas. So come with us.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Oh, Dorothy. Thanks.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EEK! SPIDER!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think the Wizard is going to have his work cut out for him.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first we have to find the wizard. 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I’ll never stop being a coward.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have something that’ll cheer you up!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Tim!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Sorry!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Are you a good student or a bad 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838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Korean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Do any of you actually know where the Emerald Times office is?  We’ve been walking around for quite some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time.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I’m getting the feeling that we’re lost.  All of the homecoming decorations are covering the yellow lockers.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 don’t really.  I usually spend most of my time running errands for the football team.  Coach never gives me a break.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I’m not in the mascot costume, I’m either carrying water coolers, or cleaning the dirty uniforms.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Wow!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seems like you work out more than the football players themselves.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even ask the coach if you could join the team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 wait! Isn’t that why they call you the… what was it?... oh yeah, the COWARDLY LION!!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 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Hey! I heard that you got beat by a girl in a dance contest.  Seriously, a girl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Excuse me? I don’t understand you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 you trying to start something … !!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Both of you just stop.  We have to hurry and find the office before the bell rings.  We’re not supposed to be wandering the halls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Well, according to my atomic watch which I perfectly synchronize to the school clock every morning when I walk in, we have precisely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hmm … precisely five seconds before the bell rings.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You heard the nerd, we better hurry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Look!  There’s the office at the end of the hall! Let’s 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do you kids think you’re doing wandering the halls after the bell rung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Ms. West, we were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 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you’re carrying an iPod?  That’s not allowed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716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French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everyone wants to know since you knocked out Wicked Ester, the bully who works as an enforcer for the Wicked Teacher, 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Toto?  You can’t have him!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Be quiet!!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Normally I’d send you straight to detention.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four are assigned to the Gymnasium to help set up for homecoming.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were so close to making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 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Please don’t hurt me with the “Board of 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!”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want the four of you to go over there and help them decorate the gym.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eventually I’ll get that homecoming sash back from you!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no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I’ll be back for your iPod, Toto,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too!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Looks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like the Korean-Pop dance team is working on their performance for pep rally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 you going to be the main bully now?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 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Wow!  They look really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good!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That’s nothing.  I used to do moves like that all the time.  It’s so much easier than salsa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 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Great!  Now we’ll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never be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ready for our homecoming performance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Hey Tin Man, you should show them your dance moves! It’s your time to shine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Uh, 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don’t think so. I’m too clumsy now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 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Be brave!  Man up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Who are you to talk like that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 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Did you just say you know how to dance K-Pop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Uh … sort of, I guess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No, I guess I’m a good student.  I’m Dorothy from Kansas.  But wait! I didn’t mean to knock her out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 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we’re desperate.  Show us what you can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 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You have lots of potential.  You should join our crew for pep rally.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Thanks, but I’m supposed to be helping out with salsa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I’ll think about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 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should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Ms. West told us to make sure you help us decorate.  So here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 we have to do this now?  We need to go to the Emerald Times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Don’t worry.  It’s fine that you knocked her out. Now the munchkins can come out from hiding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Maybe you can cover for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us? 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promise to give you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my homework.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 told me that you would try to weasel your way out! We Flying Monkey Cheerleaders are loyal to her,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 don’t you dare try to get out of this!  Plus, how did YOU get a homecoming sash and not me?! 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mean, seriously, look at how you’re dressed!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Guys, we really have to find a way to get out of here without Ms. West knowing.  We have to find the wizard ASAP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have a plan.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Cowardly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What is it?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There’s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closet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main P.A. system is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located. Only teachers know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 to operate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it, but I think I can rig it so it’ll work for me.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How do you know how to do this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I’ve always been good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with electronics. Once I get on, I can make an announcement telling Ms.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West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munchkins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report to the dean’s office, all the way across the campus. Then we can escape!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It’s worth a try!!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aren’t you kids working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 If you don’t start helping out, I’ll have you stay after homecoming to clean everything up! 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I’ve had enough! Stop treating me like I’m worthless! Even the football team can’t function without me. I may be the water boy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Lion mascot,  but I’m better than most of the players on the team! I’m just sick of this! Roar!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How dare you speak to me in that tone!  I will see you after …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Please excuse this interruption.  Will Ms. West and the Flying Monkey Cheerleaders please report to the dean’s office.</a:t>
            </a:r>
            <a:endParaRPr lang="en-US" sz="28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Will Ms. West and the Flying Monkeys please report to the dean’s office.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out munchkins, you’re safe now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Oh!  Mr.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Urena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is paging me! Is my hair okay?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Don’t think I’m done with you yet!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Hurry! Let’s go while no one is watching!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sz="5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Polish</a:t>
            </a:r>
            <a:endParaRPr lang="en-US" sz="5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Mr.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Urena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Mr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Urena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favorite teacher is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 … Mr.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Urena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 you monkeys doing here? I told you to stay behind. Mr.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Urena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probably only wanted to see ME, his favorite teacher.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1: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know, but we were trying to tell you something before you ran off so fast!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Dean is actually at a conference in New Mexico …. so I have no idea why he would call you down.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?! So the dean is in New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Mexico, and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 is alone in the gym with those freaks! I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knew they were up to no good!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NOOOO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to get them back NOW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DO WE DO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god!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knew I should have gotten the Asian Nerd Society as my lackeys!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will use my crystal ball so I can see what those brats are doing now.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B-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A- L- L!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Umm … wait.  What crystal ball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you promised to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take care of Wicked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 when we voted you in as student body president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Never mind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I meant the Crystal Ball security camera system.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?! They’re almost at the Emerald Times!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EMERALD!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Just stop it! You know what? Forget it! Just kidnap her after she comes back out of the Emerald Times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Kidnap her? How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Hmm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 I do have a couple of ideas in mind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Well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 while Dorothy and her annoying little friends are inside,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my cheerleaders will dress up as Mario and Luigi …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because who doesn’t like Mario and Luigi.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Sigh … I know. I’m trying to be a good student body president.  It just takes time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Mario will say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Woohoo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it’s a-me Mario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Luigi will say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Luigi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a-me, Luigi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will be so shocked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This is … stupid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Luigi: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I like this costume! What will we say to 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I’m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getting there. Tell her that Peach is in trouble and needs her help.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But instead of saving Peach you bring her to my lair and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will finally have that homecoming sash back!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3: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Isn’t this a bit childish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at least Dorothy here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something about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Fine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I guess you’re right. I AM way more sophisticated than that.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got it!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While Dorothy and her friends are walking down the school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hallway … we force her into a Polka dance!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while everyone is distracted by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dancing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will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sneak Dorothy off and bring her to my evil lair,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mean office.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I will finally get that sash back!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 I thought school policy prohibited us from dancing in the hallway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know what? All you do is cheer and complain, cheer and complain. Why can’t you just accept my ideas and listen to 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3: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Because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they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will all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FAIL!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Now we can eat lunch to our heart’s content!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FAIL!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do you have in mind since you’re so smart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Well, Dorothy is arriving now at the Emerald Times. So … on her way out we will distract her with an AWESOME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cheer. 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just grab her while they’re distracted. It can’t be that hard to just bring her to your lair.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Fine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 If you think that will work, then go ahead and do it.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still think my ideas were better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did you say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Nothing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Nothing. Just hurry up and bring Dorothy to me! I’m itching to use my Board of Ed on them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solidFill>
                  <a:schemeClr val="bg1"/>
                </a:solidFill>
                <a:latin typeface="Georgia" pitchFamily="18" charset="0"/>
              </a:rPr>
              <a:t>Tagalog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Let go of me!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Yes?  Who’s there?  What do you want?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Hello, my name is Dorothy.  These are my friends: the Scarecrow, the Lion and the Tin Man.  We need to see the wizard.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think just anyone can see the wizard? And what kind of names are those?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534400" cy="868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 … I’m just really bad at remembering their real names.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It’s Tim! That should be easy!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do we need permission from a pair of eyes?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don’t think she has a body.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 can hear you!  I don’t have to take this from such wise guys.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But please, we really need to speak with him.  It’s very important.  Please?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Yea, but what do I get?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Well …what do you want?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We’ll do anything.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like that dress.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82000" cy="7921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What?!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82000" cy="6397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I’m only kidding.  But I do like that ribbon.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82000" cy="762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homecoming sash? But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told me to never take it off!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No, not that!  The ribbon you are wearing in your hair.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Aw, well my auntie bought this for me. But here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How does it look?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Um, it brings out the color of your eyes?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witch is dead!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Thanks toots, hold up for a few.  Let me tell his secretary that he has some visitors.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What’s that noise?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don’t know…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 think it may be coming from… 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IT’S TOTO!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I don’t know this song </a:t>
            </a:r>
            <a:r>
              <a:rPr lang="en-US" sz="2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that’s playing on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Toto.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But I do know this dance. Let’s do it!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Oh! You’re back finally! We … umm … got bored waiting.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Well, the wizard’s secretary told me that you can come inside.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Secretary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What took you so long to come in?! It wasn’t such a good idea to keep the wizard waiting! Now I’m afraid he’s really mad.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galog - lombardo wizar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cs typeface="Arial" charset="0"/>
              </a:rPr>
              <a:t>Dorothy</a:t>
            </a:r>
            <a:r>
              <a:rPr lang="en-US" sz="1000">
                <a:cs typeface="Arial" charset="0"/>
              </a:rPr>
              <a:t>: I will!</a:t>
            </a:r>
            <a:endParaRPr lang="en-US"/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cs typeface="Arial" charset="0"/>
              </a:rPr>
              <a:t>Dorothy</a:t>
            </a:r>
            <a:r>
              <a:rPr lang="en-US" sz="1000">
                <a:cs typeface="Arial" charset="0"/>
              </a:rPr>
              <a:t>: I will!</a:t>
            </a:r>
            <a:endParaRPr lang="en-US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cs typeface="Arial" charset="0"/>
              </a:rPr>
              <a:t>Dorothy</a:t>
            </a:r>
            <a:r>
              <a:rPr lang="en-US" sz="1000">
                <a:cs typeface="Arial" charset="0"/>
              </a:rPr>
              <a:t>: I will!</a:t>
            </a:r>
            <a:endParaRPr lang="en-US"/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cs typeface="Arial" charset="0"/>
              </a:rPr>
              <a:t>Dorothy</a:t>
            </a:r>
            <a:r>
              <a:rPr lang="en-US" sz="1000">
                <a:cs typeface="Arial" charset="0"/>
              </a:rPr>
              <a:t>: I will!</a:t>
            </a:r>
            <a:endParaRPr lang="en-US"/>
          </a:p>
        </p:txBody>
      </p:sp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 b="1">
                <a:cs typeface="Arial" charset="0"/>
              </a:rPr>
              <a:t>Dorothy</a:t>
            </a:r>
            <a:r>
              <a:rPr lang="en-US" sz="1000">
                <a:cs typeface="Arial" charset="0"/>
              </a:rPr>
              <a:t>: I will!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no! It’s the Flying Monkeys! They work for the Wicked Ms. West!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Was that Filipino music you were dancing to earlier?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Yeah, what’s it to you?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represent the math club!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all probably dance like crap compared to our cheer moves.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Hey, your moves are pretty sweet. I’ve watched you all before.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don’t think so. Girls who look like this don’t talk to guys that look like you.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Tin Man, show them some of your moves.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Yeah! Prove them wrong!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on, girls!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 – I – O – N – S! Let’s go Lions!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on, girls! Flying Monkey Formation Delta!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represent the glee club!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382000" cy="76200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Man, that was pretty good! I don’t know, guys.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Don’t worry. Cue music!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solidFill>
                  <a:schemeClr val="bg1"/>
                </a:solidFill>
                <a:latin typeface="Georgia" pitchFamily="18" charset="0"/>
              </a:rPr>
              <a:t>Hindi</a:t>
            </a:r>
            <a:endParaRPr lang="en-US" sz="48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crap! How did the Flying Monkeys disappear so fast?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Where could they have taken her?</a:t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they took her to the swimming pool on the fourth floor? What if they try to drown her?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There is NO swimming pool on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floor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stupid!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There’s not even a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floor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 this building!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That’s what seniors tell the 7</a:t>
            </a:r>
            <a:r>
              <a:rPr lang="en-US" sz="28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graders.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represent the chess club!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Really?! I’ve been looking for it ever since seventh grade. No wonder I couldn’t find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Then where could they be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.. </a:t>
            </a:r>
            <a:r>
              <a:rPr lang="es-MX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</a:t>
            </a:r>
            <a:r>
              <a:rPr lang="es-MX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… </a:t>
            </a:r>
            <a:r>
              <a:rPr lang="es-MX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It’s</a:t>
            </a:r>
            <a:r>
              <a:rPr lang="es-MX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MX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s-MX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Go talk to her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Hey Tim, since the gym is being decorated, I’m not sure where we can practice salsa. Any ideas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Ohhh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…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I guess you don’t have any ideas.  I don’t get where the Flying Monkey cheerleaders are holding practice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still.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heard one of them joking about practicing at a bowling alley! I mean, really! A bowling alley?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heh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Anyway, just make sure you come to practice! We really need you! See you later, right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we can practice at my house! There’s plenty of room there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You’re a bit too late, buddy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Wait! Maria mentioned that the cheerleaders are practicing at a bowling alley! Maybe Dorothy is still being held here at school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At school? At a bowling alley in school?!  That’s just another myth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No, it makes perfect sense. Hold on, let me download the school blueprints onto my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Light Activated Palm Touch Operating Platform.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Light Activated what?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mean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laptop?!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It’s not just ANY laptop!  This baby is so far ahead of the tech curve!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So how did you get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My parents picked it up for me while on vacation in Japan. Their stuff make our iPods look like crap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overlaying the original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blueprints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with a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hallway map … there’s a large empty space behind the principal’s office. That must be it!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Hurry up!  Let’s go rescue Dorothy!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What’s all this noise?  What’s going on here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we can practice at my house! There’s plenty of room there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Give it up, already!  You’re too late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 I? Why is it so dark in here? Can anyone hear me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 doesn’t matter where you are. Now give me the ruby sash!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 way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think I just heard Dorothy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scream!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Crap! The door’s not opening! Liam, use those muscles to knock down the door!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thanks. Isn’t that a security scanner by the door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Do you think she’ll find us?!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2: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Oh no! It’s 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 god!  We’ll never get in!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on! Stop being such a Cowardly Lion!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Maybe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can randomly guess the number!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Wait, I have an idea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Now that it’s attached … I can run a number generator to get the PIN number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Hold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There! Now it should open up.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 worked! Come on guys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why is it so dark in here?! I can’t see anything!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Let’s go rescue 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Wicked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West?  Hide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Fine! But only because it’s 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Watch your step. Who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knows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 long this tunnel is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5, 6, 7, 8 – GO LIONS!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It’s pretty cool that we get special privileges to use this bowling alley for our own cheerleader lounge.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This kills my nails though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‘re lucky because Ms. West trusts us.  The Flying Monkeys have always been her group.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Right now, we just have to guard Dorothy until Ms. West comes back with a scissor to cut off the ruby sash.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What’s the point of guarding her?  Even if her friends find the door, no one has the password to get in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 I NEED to use my Board of Ed here on somebody? Where’s Ester?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was a trek getting through that tunnel. How long did it take?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Five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minutes!?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Seemed like an eternity. I hate the dark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Alright guys, we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to focus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find 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are you doing here? You’re not allowed to be here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We’re here to rescue 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Who? Nobody here but us cheerleaders.  You better disappear before Ms. West comes back with her Board of 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 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We…we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..we were just leaving. Ms. West hates me for yelling at her before, probably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are we going to do now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have no idea. I just want to avoid that Board of 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Oh!  What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has happened here? Who did this? You look guilty!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need to figure out a way past those Flying Monkeys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I’ve got it! They definitely won’t back down from a dance challenge.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Tim,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can you do Bollywood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Umm … I think so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Good, you lead and we’ll follow. During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I’ll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sneak past and free Dorothy while Liam sabotages their part of the dance off.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can’t do that. I’m too nervous to dance in front of all those cheerleaders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  We’ve gotten this far, don’t let your cowardice make you leave Dorothy to the Wicked Ms. West.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do you guys have to make me feel so guilty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Because you’re afraid for no reason. Come on man, you’re stronger than most people. Don’t be afraid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Alright, alright, let’s do this. On three,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“Go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ions!”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1, 2,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 LIONS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swear I didn’t do it on purpose! Wicked Ester just came across to me and ran into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door.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My crew and I think your dance moves suck! We challenge you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 to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Bollywood showdown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Cheerleader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Whatever! We are talented enough to dance to anything! Bring it 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guys saved 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Did you see me? First, she was like this and I was like that and then we showed them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Did you see how that girl was looking at me? I think I finally caught her attention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Wow. I just can’t believe my plan actually worked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just LOVE those Bollywood moves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 did you guys get in here!   I make a ten minute detour to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Haagen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Daaz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and everything falls apart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Liar! You probably pushed her on purpose!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Oh no! I’m so sorry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My ice cream!  It’s melting! MELTING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Umm .. I’ll buy you a new cone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Quick, grab the board while she’s distracted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I’ll get you all for this!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Italian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 it!?!</a:t>
            </a: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No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I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wouldn’t! It was just an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accident. Please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understand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It’s me, Dorothy, and I’m back with my friends Tin Man, Lion and 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077200" cy="147002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You’re back already? What do you want now?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 have the Board of Ed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Umm … you can’t come in yet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not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3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was told that if we got the Board of Ed the wizard would grant me my heart’s desires</a:t>
            </a:r>
            <a:r>
              <a:rPr lang="en-US" sz="3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3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because we helped her, the wizard said that he would help each of us too!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3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… uh … secretary isn’t here right now to help set up your meeting with the Wizard.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</a:t>
            </a:r>
            <a:r>
              <a:rPr lang="en-US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</a:t>
            </a:r>
            <a:r>
              <a:rPr lang="en-US" sz="3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So … the Wizard IS in right now</a:t>
            </a:r>
            <a:r>
              <a:rPr lang="en-US" sz="3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Yes … uh … I mean no … I mean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Dorothy is telling the truth, Ms. West.  We all saw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So which is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Fine! Come in. But you’ll have to wait a few minutes for the Wizard to show up.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Where did that student run off to?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He just … ran off after opening the door.  Whatever.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hope the Wizard isn’t so scary this time!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Don’t worry, Liam.  We’re all here together now.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Wizard? Wizard? Where are you?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talian - lombardo wizar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keep out of this,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 I’ll give you a month of extra homework.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was he doing back there?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He’s the Wizard!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What? How?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He was using the AV equipment to scare us! He’s such a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meanie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would you do that?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didn’t want anyone to know that the Wizard was a weirdo like me.  Everyone is always looking for advice. But they never listened to me,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even though I was always right!  So I invented the Wizard persona to start an advice column.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So …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can’t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help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can’t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help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me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become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art and join the ANS?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NEVER going to win Maria’s heart now!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not your student anymore, so you have no power over 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I’m always going to be such a coward!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don’t you see? None of you have real issues. It’s just a matter of confidence.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do you mean?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Why do you really want to join the Asian Nerd Society?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want to be smart!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you are smart already. Didn’t you easily hack all of the electronic equipment in the school?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I can’t do math in my head!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Scott, who are you REALLY trying to please by joining the ANS … yourself … or your parents?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… I just want them to be proud of me. I want to show them that I can make it on my own!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Just play to your talents. Hmm … I don’t think our school has a Computer Programming Club. I think you can easily start your own group.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2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don’t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know.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Wicked Ester is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Fine! But I’ll get you yet!  I’ll just take this ruby sash with me.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would LOVE to join that club!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Me too! What you did today was awesome!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guess … who needs the ANS!  I have these guys here to back me already.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you. Why do you think Maria is always asking you to join salsa?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do you mean?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She’s trying to flirt with you! Even if you’re not good at salsa, she’s finding excuses to hang out with you.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 Man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I suck at salsa so much! I’m an embarrassment!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you can do every other kind of dance! We all think you’re amazing, Tim.  And Maria probably sees you that way too.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Just bring flowers and chocolate to the next practice!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Liam. Go be the star of the football team.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homecoming sash?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lost any right to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 by mistreating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munchkins.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within my power to pass the sash to someone else.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I’m so scared all the time!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Yet you stood up to Ms. West.  And those Flying Monkeys!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Yeah … I guess I did!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whenever you get scared … just visualize someone that makes you angry.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Yeah … I’ll just picture Ms. West’s face on the other school’s football players. I can’t wait to take her down again!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can FINALLY take this stupid mascot costume off! It always itched so much! And now it’s MY time to shine!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Good for you, Liam!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what was your issue, again?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just want to move back home!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What? It’s mine! I gave it to Ester in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first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place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… weren’t you always isolating yourself from other people back in Kansas? Always with your headphones in your ears?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What? How did you know that about me?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And now look at what an amazing time you’ve had.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You’re right! I actually fit in easily for the first time in my life!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Plus, you’re a shoe-in for homecoming queen.  But there’s one problem.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have to wake up.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do you mean?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know someone who will put this sash to much better use than you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Me? But … I’m new here in this school.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Perhaps … but I know that you already won the munchkin votes for homecoming queen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Definitely!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But what am I supposed to do with this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It doesn’t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matter.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know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 this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uby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omecoming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ash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 in good hands with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you. But don’t let Ms. West get a hold of it no matter what.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West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. . . you will pay for this!  Just  you watch and see.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Now, as for you,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my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pretty,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I’ll get you and your ruby sash soon enough!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She just seems to TOWER over us! 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 don’t know what’s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happening. 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Plus, I’m here less than ten minutes and that Wicked Ms. West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already hates me!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want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go home.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Don’t cry.  As the student body president, I’ll tell you a secret.  I know someone who can solve your problems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Really? Please tell me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must seek out the advice columnist known as the Wizard. He seems to solve everybody’s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problems somehow.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probably find him at the newspaper office, the Emerald Times.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How do I find the Emerald Times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Glinda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Well, all you have to do is follow the yellow lockers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Follow the yellow lockers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SPANISH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munchkins! You better not be hiding your lunch money from me! Come out or you’re going to regret it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Help! Help!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Where is that noise coming from?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I’m stuck in here.  Can you please open this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locker?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 here! In here!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in the world are you doing in there?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What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 you think I’m doing in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there ... spring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cleaning?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 this locker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 pretty much my life.  I’m in here more often than not.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That’s terrible!  Who put you in there?  Bullies? The jocks?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No.  Worse.  It was the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ANS.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ANS?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Who are the ANS?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Ester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There you are!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Asian Nerd Society.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Umm …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really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They’re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 elite group of Asian nerds who take pride in being at the head of their classes and they run everything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debate team, the science club,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mathletes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 But they look down on me for being …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unadequate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mean “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inadequate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.”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See!  I’m hopeless.  I will never amount to anything.  That’s why they nicknamed me the Scarecrow.  Scott the 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Scarecrow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Because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dress like this and they say that I have no brains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Well, golly.  Sure you do.  You just got to make the best of things.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could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possibly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Munchkin 1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You promised to stop bullying us if we nominated you for Homecoming Queen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I’m going to the Emerald Times to find this “Wizard“ for advice on going back home. Maybe he can get you a tutor to become smarter.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That would be wonderful. I would finally make my parents so very … very … What’s the word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Dorothy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Proud</a:t>
            </a:r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Scarecrow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Yea, proud.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Hello all.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Dancers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Hello, Maria.</a:t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Come 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on, guys, 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 those hips.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6463</Words>
  <Application>Microsoft Office PowerPoint</Application>
  <PresentationFormat>On-screen Show (4:3)</PresentationFormat>
  <Paragraphs>460</Paragraphs>
  <Slides>528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528</vt:i4>
      </vt:variant>
    </vt:vector>
  </HeadingPairs>
  <TitlesOfParts>
    <vt:vector size="529" baseType="lpstr">
      <vt:lpstr>Office Theme</vt:lpstr>
      <vt:lpstr>Slide 1</vt:lpstr>
      <vt:lpstr>French</vt:lpstr>
      <vt:lpstr>Slide 3</vt:lpstr>
      <vt:lpstr>Munchkin 1:  Do you think she’ll find us?! </vt:lpstr>
      <vt:lpstr>Munchkin 2: I don’t know. Wicked Ester is so scary!</vt:lpstr>
      <vt:lpstr>Munchkin 1: She just seems to TOWER over us!   </vt:lpstr>
      <vt:lpstr>Ester: Where are you, munchkins! You better not be hiding your lunch money from me! Come out or you’re going to regret it!</vt:lpstr>
      <vt:lpstr>Ester: There you are! </vt:lpstr>
      <vt:lpstr>Munchkin 1: You promised to stop bullying us if we nominated you for Homecoming Queen!</vt:lpstr>
      <vt:lpstr>Ester: Ha! I do love my Ruby Homecoming Sash. But that promise was made LAST week. This week is different.</vt:lpstr>
      <vt:lpstr>Munchkin 2: Ester, you’re so wicked! </vt:lpstr>
      <vt:lpstr>Ester: So what? What can you do about it? Now give me your lunch money!</vt:lpstr>
      <vt:lpstr>Slide 13</vt:lpstr>
      <vt:lpstr>Dorothy: Where am I? Oz High Mathematics 101? Toto, I don’t think we’re in Kansas anymore. </vt:lpstr>
      <vt:lpstr>Slide 15</vt:lpstr>
      <vt:lpstr>Dorothy: Oh no! I’m so sorry!</vt:lpstr>
      <vt:lpstr>Slide 17</vt:lpstr>
      <vt:lpstr>Glinda: Are you a good student or a bad student?</vt:lpstr>
      <vt:lpstr>Dorothy: Excuse me? I don’t understand you …</vt:lpstr>
      <vt:lpstr>Glinda: Well, everyone wants to know since you knocked out Wicked Ester, the bully who works as an enforcer for the Wicked Teacher, Ms. West.</vt:lpstr>
      <vt:lpstr>Are you going to be the main bully now?</vt:lpstr>
      <vt:lpstr>Dorothy: No, I guess I’m a good student.  I’m Dorothy from Kansas.  But wait! I didn’t mean to knock her out.</vt:lpstr>
      <vt:lpstr>Glinda: Don’t worry.  It’s fine that you knocked her out. Now the munchkins can come out from hiding.</vt:lpstr>
      <vt:lpstr>Dorothy: The munchkins?</vt:lpstr>
      <vt:lpstr>Glinda: Come out munchkins, you’re safe now!</vt:lpstr>
      <vt:lpstr>Slide 26</vt:lpstr>
      <vt:lpstr>Munchkin 1: Glinda, you promised to take care of Wicked Ester when we voted you in as student body president.</vt:lpstr>
      <vt:lpstr>Glinda: Sigh … I know. I’m trying to be a good student body president.  It just takes time.</vt:lpstr>
      <vt:lpstr>Munchkin 2: Well, at least Dorothy here did something about it!</vt:lpstr>
      <vt:lpstr>Munchkin 1: Now we can eat lunch to our heart’s content!</vt:lpstr>
      <vt:lpstr>Dorothy: Let go of me!</vt:lpstr>
      <vt:lpstr>Slide 32</vt:lpstr>
      <vt:lpstr>Munchkins: The witch is dead!</vt:lpstr>
      <vt:lpstr>Slide 34</vt:lpstr>
      <vt:lpstr>Munchkins: We represent the math club!</vt:lpstr>
      <vt:lpstr>Munchkins: We represent the glee club!</vt:lpstr>
      <vt:lpstr>Munchkins: We represent the chess club!</vt:lpstr>
      <vt:lpstr>Slide 38</vt:lpstr>
      <vt:lpstr>Ms. West: What’s all this noise?  What’s going on here?</vt:lpstr>
      <vt:lpstr>Munchkin 2: Oh no! It’s Ms. West!</vt:lpstr>
      <vt:lpstr>Munchkins: The Wicked Ms. West?  Hide!</vt:lpstr>
      <vt:lpstr>Ms. West: Do I NEED to use my Board of Ed here on somebody? Where’s Ester? </vt:lpstr>
      <vt:lpstr>Ms. West: Oh!  What has happened here? Who did this? You look guilty! </vt:lpstr>
      <vt:lpstr>Dorothy: Me? I swear I didn’t do it on purpose! Wicked Ester just came across to me and ran into the door.</vt:lpstr>
      <vt:lpstr>Ms. West: Liar! You probably pushed her on purpose!</vt:lpstr>
      <vt:lpstr>Dorothy: No, I wouldn’t! It was just an accident. Please understand that!</vt:lpstr>
      <vt:lpstr>Glinda: Dorothy is telling the truth, Ms. West.  We all saw it.</vt:lpstr>
      <vt:lpstr>Ms. West: You keep out of this, Glinda, or I’ll give you a month of extra homework.</vt:lpstr>
      <vt:lpstr>Glinda: I’m not your student anymore, so you have no power over me.</vt:lpstr>
      <vt:lpstr>Ms. West: Fine! But I’ll get you yet!  I’ll just take this ruby sash with me.</vt:lpstr>
      <vt:lpstr>Glinda: The homecoming sash? Ester lost any right to that by mistreating the munchkins. It is within my power to pass the sash to someone else.</vt:lpstr>
      <vt:lpstr>Ms. West: What? It’s mine! I gave it to Ester in the first place!</vt:lpstr>
      <vt:lpstr>Glinda: I know someone who will put this sash to much better use than you.</vt:lpstr>
      <vt:lpstr>Dorothy: Me? But … I’m new here in this school.</vt:lpstr>
      <vt:lpstr>Glinda: Perhaps … but I know that you already won the munchkin votes for homecoming queen.</vt:lpstr>
      <vt:lpstr>Munchkins: Definitely!</vt:lpstr>
      <vt:lpstr>Dorothy: But what am I supposed to do with this?</vt:lpstr>
      <vt:lpstr>Glinda: It doesn’t matter. I know that this Ruby Homecoming Sash is in good hands with you. But don’t let Ms. West get a hold of it no matter what.</vt:lpstr>
      <vt:lpstr>Ms. West: Oh Glinda . . . you will pay for this!  Just  you watch and see.  Now, as for you, my pretty, I’ll get you and your ruby sash soon enough!</vt:lpstr>
      <vt:lpstr>Dorothy: I don’t know what’s happening.   Plus, I’m here less than ten minutes and that Wicked Ms. West already hates me!  I want to go home. </vt:lpstr>
      <vt:lpstr>Glinda: Don’t cry.  As the student body president, I’ll tell you a secret.  I know someone who can solve your problems.</vt:lpstr>
      <vt:lpstr>Dorothy: Really? Please tell me!</vt:lpstr>
      <vt:lpstr>Glinda: You must seek out the advice columnist known as the Wizard. He seems to solve everybody’s problems somehow.</vt:lpstr>
      <vt:lpstr>You can probably find him at the newspaper office, the Emerald Times.</vt:lpstr>
      <vt:lpstr>Dorothy: How do I find the Emerald Times?</vt:lpstr>
      <vt:lpstr>Glinda: Well, all you have to do is follow the yellow lockers.</vt:lpstr>
      <vt:lpstr>Dorothy: Follow the yellow lockers…</vt:lpstr>
      <vt:lpstr>Slide 68</vt:lpstr>
      <vt:lpstr>SPANISH</vt:lpstr>
      <vt:lpstr>Slide 70</vt:lpstr>
      <vt:lpstr> Scarecrow: Help! Help! </vt:lpstr>
      <vt:lpstr> Dorothy: Where is that noise coming from? </vt:lpstr>
      <vt:lpstr> Scarecrow: I’m stuck in here.  Can you please open this locker? </vt:lpstr>
      <vt:lpstr>Scarecrow: In here! In here!</vt:lpstr>
      <vt:lpstr> Dorothy: What in the world are you doing in there? </vt:lpstr>
      <vt:lpstr>Scarecrow: What do you think I’m doing in there ... spring cleaning? No … this locker is pretty much my life.  I’m in here more often than not.</vt:lpstr>
      <vt:lpstr> Dorothy: That’s terrible!  Who put you in there?  Bullies? The jocks? </vt:lpstr>
      <vt:lpstr> Scarecrow:  No.  Worse.  It was the ANS. </vt:lpstr>
      <vt:lpstr> Dorothy:  ANS? Who are the ANS? </vt:lpstr>
      <vt:lpstr> Scarecrow: The Asian Nerd Society. </vt:lpstr>
      <vt:lpstr>Dorothy: Umm … really?</vt:lpstr>
      <vt:lpstr>Scarecrow: They’re an elite group of Asian nerds who take pride in being at the head of their classes and they run everything!</vt:lpstr>
      <vt:lpstr>The debate team, the science club, mathletes.  But they look down on me for being … unadequate.</vt:lpstr>
      <vt:lpstr> Dorothy: You mean “inadequate.” </vt:lpstr>
      <vt:lpstr>Scarecrow: See!  I’m hopeless.  I will never amount to anything.  That’s why they nicknamed me the Scarecrow.  Scott the Scarecrow.</vt:lpstr>
      <vt:lpstr>Dorothy: Scarecrow?</vt:lpstr>
      <vt:lpstr>Scarecrow: Because I dress like this and they say that I have no brains!</vt:lpstr>
      <vt:lpstr> Dorothy: Well, golly.  Sure you do.  You just got to make the best of things. </vt:lpstr>
      <vt:lpstr> Scarecrow: How could I possibly do that? </vt:lpstr>
      <vt:lpstr>Dorothy: I’m going to the Emerald Times to find this “Wizard“ for advice on going back home. Maybe he can get you a tutor to become smarter.</vt:lpstr>
      <vt:lpstr>Scarecrow: That would be wonderful. I would finally make my parents so very … very … What’s the word?</vt:lpstr>
      <vt:lpstr> Dorothy: Proud? </vt:lpstr>
      <vt:lpstr> Scarecrow: Yea, proud. </vt:lpstr>
      <vt:lpstr>Slide 94</vt:lpstr>
      <vt:lpstr> Maria: Hello all. </vt:lpstr>
      <vt:lpstr> Dancers: Hello, Maria. </vt:lpstr>
      <vt:lpstr>Slide 97</vt:lpstr>
      <vt:lpstr> Maria: Come on, guys, use those hips. </vt:lpstr>
      <vt:lpstr>Slide 99</vt:lpstr>
      <vt:lpstr> Maria: OK … a 5, 6, 7, 8. </vt:lpstr>
      <vt:lpstr>Slide 101</vt:lpstr>
      <vt:lpstr>Maria: Hmm … I think we’ve practice enough for today. I hope everyone signs up to dance for the homecoming pep rally.</vt:lpstr>
      <vt:lpstr>Dancer 1: Yeah, everyone except for Tim!  He’s so rusty with his moves.</vt:lpstr>
      <vt:lpstr>Dancer 2: And what’s up with that outfit?  He’s like a “Tin Man.”</vt:lpstr>
      <vt:lpstr>Tin Man: But … my outfit is aerodynamic so I can do the moves more easily.  Look at my amazing robot!</vt:lpstr>
      <vt:lpstr>Slide 106</vt:lpstr>
      <vt:lpstr> Tin Man: Um … I’m sorry, Maria. </vt:lpstr>
      <vt:lpstr> Maria: Tim, don't listen to them. </vt:lpstr>
      <vt:lpstr>Slide 109</vt:lpstr>
      <vt:lpstr>Tin Man: Oh my god! Maria actually spoke to me! Her salsa moves are so smoking hot! If I only knew how to dance, I could make her notice me more.</vt:lpstr>
      <vt:lpstr>Slide 111</vt:lpstr>
      <vt:lpstr>Dorothy: Hey! Be careful!  What are you trying to do?</vt:lpstr>
      <vt:lpstr>Tin Man: I'm sorry.  I’m just wallowing in misery and self pity.</vt:lpstr>
      <vt:lpstr> Scarecrow: Umm .. what does “wallowing” mean? </vt:lpstr>
      <vt:lpstr>Dorothy: Everything will be alright.  What’s wrong?</vt:lpstr>
      <vt:lpstr>Tin Man: I'm the world’s worst dancer and I’m so clumsy and I can’t get the girl of my dreams. Because I can’t manage to dance for the pep rally, </vt:lpstr>
      <vt:lpstr>Maria will never like me because I'm not a dancer. And … </vt:lpstr>
      <vt:lpstr> Dorothy: Okay, okay.  Slow down. </vt:lpstr>
      <vt:lpstr> Scarecrow: Who’s this Maria? </vt:lpstr>
      <vt:lpstr> Tin Man: Only the most amazing dancer since Shakira! </vt:lpstr>
      <vt:lpstr>Scarecrow: Ohh … that Maria.  Yeah, she’s probably out of your league.</vt:lpstr>
      <vt:lpstr>Dorothy: Okay, wait.  So what’s the problem again?</vt:lpstr>
      <vt:lpstr>Tin Man: Maria will never like me if I can't learn how to salsa.</vt:lpstr>
      <vt:lpstr> Dorothy: Well … then practice. </vt:lpstr>
      <vt:lpstr> Tin Man: Easier said than done. </vt:lpstr>
      <vt:lpstr>Scarecrow: How bad could you be?  Show us your moves.</vt:lpstr>
      <vt:lpstr>Slide 127</vt:lpstr>
      <vt:lpstr> Tin Man: See? I’m going to need a miracle. </vt:lpstr>
      <vt:lpstr>Scarecrow: Man, he is really bad!</vt:lpstr>
      <vt:lpstr>Dorothy: We should try to help.</vt:lpstr>
      <vt:lpstr>Scarecrow: Why?</vt:lpstr>
      <vt:lpstr>Dorothy: I’m helping you, aren’t I?</vt:lpstr>
      <vt:lpstr>Dorothy: Come with us.  Scarecrow and I are going to see the wizard of the Emerald Times. Maybe he can help you figure out rhythm.</vt:lpstr>
      <vt:lpstr> Tin Man: Why are you guys going to go visit him? </vt:lpstr>
      <vt:lpstr>Dorothy: Well, I want to go home and Scarecrow wants to become an Asian nerd.</vt:lpstr>
      <vt:lpstr> Tin Man: I’ll try anything. </vt:lpstr>
      <vt:lpstr>Slide 137</vt:lpstr>
      <vt:lpstr>Football Player 1: Why can’t you help us out more! What the heck is wrong with you?</vt:lpstr>
      <vt:lpstr> Lion: I’m sorry!  </vt:lpstr>
      <vt:lpstr>Football Player 2: Stop being such a damn wimp!</vt:lpstr>
      <vt:lpstr>Lion: I’m sorry! I just can’t do it anymore!</vt:lpstr>
      <vt:lpstr>Football Player 1: Man! Ever since the accident you’ve changed!</vt:lpstr>
      <vt:lpstr>Football Player 2: You’re all healed up now! Why can’t you stop being our Lion Mascot and come back onto the team?</vt:lpstr>
      <vt:lpstr>Coach: Alright, break it up already!</vt:lpstr>
      <vt:lpstr>Coach: Liam! Get your act together already! They need you on the team again!</vt:lpstr>
      <vt:lpstr>Lion: I can’t, coach.  I freeze whenever I’m afraid now.</vt:lpstr>
      <vt:lpstr>Coach: Do you know what they call you behind your back now?</vt:lpstr>
      <vt:lpstr>Lion: I know.</vt:lpstr>
      <vt:lpstr>Coach: THE COWARDLY LION!</vt:lpstr>
      <vt:lpstr>Lion: I know.</vt:lpstr>
      <vt:lpstr>Coach: It was JUST a little girl! Who cares if she beat you up! It was a freak accident!</vt:lpstr>
      <vt:lpstr>Lion: But … but …</vt:lpstr>
      <vt:lpstr>Coach: I give up! Get out of my sight, you waste of talent!</vt:lpstr>
      <vt:lpstr>Slide 154</vt:lpstr>
      <vt:lpstr>Dorothy: Are … are you okay?</vt:lpstr>
      <vt:lpstr>Tin Man: Man up! Why are you crying?</vt:lpstr>
      <vt:lpstr>Lion: I’m sorry! I can’t do anything right.</vt:lpstr>
      <vt:lpstr>Scarecrow: What’s wrong exactly?</vt:lpstr>
      <vt:lpstr>Lion: I can’t stop being a coward.</vt:lpstr>
      <vt:lpstr>Tin Man: A coward?  And you’re a lion mascot for the team?  Heh heh.</vt:lpstr>
      <vt:lpstr>Scarecrow: The Cowardly Lion? That’s too perfect! Ha!</vt:lpstr>
      <vt:lpstr>Lion: Don’t you think I’ve heard that one already before?</vt:lpstr>
      <vt:lpstr>Dorothy: Well, why don’t you come with us?</vt:lpstr>
      <vt:lpstr>Lion: What? Why?</vt:lpstr>
      <vt:lpstr>Dorothy: We’re going to see the Wizard. He’s supposed to be a great advice columnist at the Emerald Times.</vt:lpstr>
      <vt:lpstr>Tin Man: We all have issues … but yours might be the worst.</vt:lpstr>
      <vt:lpstr>Scarecrow: I thought I had issues.</vt:lpstr>
      <vt:lpstr> Lion: Who are you guys exactly? </vt:lpstr>
      <vt:lpstr>Dorothy: I’m Dorothy and I’m new to Oz High. But I want to see how I can move back home to Kansas. So come with us.</vt:lpstr>
      <vt:lpstr>Lion: Oh, Dorothy. Thanks. </vt:lpstr>
      <vt:lpstr>Lion: EEK! SPIDER!</vt:lpstr>
      <vt:lpstr>Slide 172</vt:lpstr>
      <vt:lpstr>Tin Man: I think the Wizard is going to have his work cut out for him.</vt:lpstr>
      <vt:lpstr> Scarecrow: Well, first we have to find the wizard.  </vt:lpstr>
      <vt:lpstr>Lion: I’ll never stop being a coward.</vt:lpstr>
      <vt:lpstr>Scarecrow: I have something that’ll cheer you up!</vt:lpstr>
      <vt:lpstr>Slide 177</vt:lpstr>
      <vt:lpstr>All: Tim!</vt:lpstr>
      <vt:lpstr>Tin Man: Sorry!</vt:lpstr>
      <vt:lpstr>Slide 180</vt:lpstr>
      <vt:lpstr>Korean</vt:lpstr>
      <vt:lpstr>Slide 182</vt:lpstr>
      <vt:lpstr>Dorothy:  Do any of you actually know where the Emerald Times office is?  We’ve been walking around for quite some time. </vt:lpstr>
      <vt:lpstr>and I’m getting the feeling that we’re lost.  All of the homecoming decorations are covering the yellow lockers.</vt:lpstr>
      <vt:lpstr>Cowardly Lion:  I don’t really.  I usually spend most of my time running errands for the football team.  Coach never gives me a break. </vt:lpstr>
      <vt:lpstr>If I’m not in the mascot costume, I’m either carrying water coolers, or cleaning the dirty uniforms.</vt:lpstr>
      <vt:lpstr>Tin Man:  Wow! It seems like you work out more than the football players themselves. Did you even ask the coach if you could join the team?</vt:lpstr>
      <vt:lpstr>Oh wait! Isn’t that why they call you the… what was it?... oh yeah, the COWARDLY LION!!</vt:lpstr>
      <vt:lpstr>Cowardly Lion:  Hey! I heard that you got beat by a girl in a dance contest.  Seriously, a girl?!</vt:lpstr>
      <vt:lpstr>Tin Man:  Are you trying to start something … !!</vt:lpstr>
      <vt:lpstr>Dorothy:  Both of you just stop.  We have to hurry and find the office before the bell rings.  We’re not supposed to be wandering the halls.</vt:lpstr>
      <vt:lpstr>Scarecrow:  Well, according to my atomic watch which I perfectly synchronize to the school clock every morning when I walk in, we have precisely…</vt:lpstr>
      <vt:lpstr>hmm … precisely five seconds before the bell rings.</vt:lpstr>
      <vt:lpstr>Tin Man:  You heard the nerd, we better hurry!</vt:lpstr>
      <vt:lpstr>Dorothy:  Look!  There’s the office at the end of the hall! Let’s go!</vt:lpstr>
      <vt:lpstr>Slide 196</vt:lpstr>
      <vt:lpstr>Ms. West:  What do you kids think you’re doing wandering the halls after the bell rung?</vt:lpstr>
      <vt:lpstr>Dorothy:  Ms. West, we were just …</vt:lpstr>
      <vt:lpstr>Ms. West:  And you’re carrying an iPod?  That’s not allowed!</vt:lpstr>
      <vt:lpstr>Dorothy: Toto?  You can’t have him!</vt:lpstr>
      <vt:lpstr>Ms. West: Be quiet!!  Normally I’d send you straight to detention. You four are assigned to the Gymnasium to help set up for homecoming.</vt:lpstr>
      <vt:lpstr>Scarecrow: We were so close to making it!</vt:lpstr>
      <vt:lpstr>Cowardly Lion: Please don’t hurt me with the “Board of Ed!”</vt:lpstr>
      <vt:lpstr>Slide 204</vt:lpstr>
      <vt:lpstr>Ms. West:  I want the four of you to go over there and help them decorate the gym. And eventually I’ll get that homecoming sash back from you!</vt:lpstr>
      <vt:lpstr>Dorothy: Oh no!</vt:lpstr>
      <vt:lpstr>Ms. West:  And I’ll be back for your iPod, Toto, too!</vt:lpstr>
      <vt:lpstr>Slide 208</vt:lpstr>
      <vt:lpstr>Scarecrow: Looks like the Korean-Pop dance team is working on their performance for pep rally.</vt:lpstr>
      <vt:lpstr>Cowardly Lion:  Wow!  They look really good!</vt:lpstr>
      <vt:lpstr>Tin Man: That’s nothing.  I used to do moves like that all the time.  It’s so much easier than salsa!</vt:lpstr>
      <vt:lpstr>Slide 212</vt:lpstr>
      <vt:lpstr>Dance Leader:  Great!  Now we’ll never be ready for our homecoming performance!</vt:lpstr>
      <vt:lpstr>Dorothy:  Hey Tin Man, you should show them your dance moves! It’s your time to shine!</vt:lpstr>
      <vt:lpstr>Tin Man: Uh, I don’t think so. I’m too clumsy now.</vt:lpstr>
      <vt:lpstr>Cowardly Lion: Be brave!  Man up!</vt:lpstr>
      <vt:lpstr>Scarecrow: Who are you to talk like that!</vt:lpstr>
      <vt:lpstr>Dance Leader: Did you just say you know how to dance K-Pop?</vt:lpstr>
      <vt:lpstr>Tin Man:  Uh … sort of, I guess.</vt:lpstr>
      <vt:lpstr>Dance Leader: Well, we’re desperate.  Show us what you can do.</vt:lpstr>
      <vt:lpstr>Slide 221</vt:lpstr>
      <vt:lpstr>Dance Leader:  You have lots of potential.  You should join our crew for pep rally. </vt:lpstr>
      <vt:lpstr>Tin Man:  Thanks, but I’m supposed to be helping out with salsa.</vt:lpstr>
      <vt:lpstr>Tin Man: But … I’ll think about it.</vt:lpstr>
      <vt:lpstr>Dance Leader: You should.</vt:lpstr>
      <vt:lpstr>Slide 226</vt:lpstr>
      <vt:lpstr>Cheerleader: Ms. West told us to make sure you help us decorate.  So here.</vt:lpstr>
      <vt:lpstr>Slide 228</vt:lpstr>
      <vt:lpstr>Dorothy: Do we have to do this now?  We need to go to the Emerald Times.</vt:lpstr>
      <vt:lpstr>Scarecrow: Maybe you can cover for us?  I promise to give you my homework.</vt:lpstr>
      <vt:lpstr>Cheerleader: Ms. West told me that you would try to weasel your way out! We Flying Monkey Cheerleaders are loyal to her, </vt:lpstr>
      <vt:lpstr>so don’t you dare try to get out of this!  Plus, how did YOU get a homecoming sash and not me?!  I mean, seriously, look at how you’re dressed!</vt:lpstr>
      <vt:lpstr>Slide 233</vt:lpstr>
      <vt:lpstr>Dorothy:  Guys, we really have to find a way to get out of here without Ms. West knowing.  We have to find the wizard ASAP!</vt:lpstr>
      <vt:lpstr>Scarecrow: I have a plan.</vt:lpstr>
      <vt:lpstr>Cowardly Lion:  What is it? </vt:lpstr>
      <vt:lpstr>Scarecrow: There’s a closet where the main P.A. system is located. Only teachers know how to operate it, but I think I can rig it so it’ll work for me.</vt:lpstr>
      <vt:lpstr>Tin Man: How do you know how to do this?</vt:lpstr>
      <vt:lpstr>Scarecrow: I’ve always been good with electronics. Once I get on, I can make an announcement telling Ms. West to </vt:lpstr>
      <vt:lpstr>report to the dean’s office, all the way across the campus. Then we can escape!</vt:lpstr>
      <vt:lpstr>Dorothy:  It’s worth a try!! </vt:lpstr>
      <vt:lpstr>Slide 242</vt:lpstr>
      <vt:lpstr>Ms. West: Why aren’t you kids working? If you don’t start helping out, I’ll have you stay after homecoming to clean everything up!  </vt:lpstr>
      <vt:lpstr>Lion: I’ve had enough! Stop treating me like I’m worthless! Even the football team can’t function without me. I may be the water boy </vt:lpstr>
      <vt:lpstr>and Lion mascot,  but I’m better than most of the players on the team! I’m just sick of this! Roar!</vt:lpstr>
      <vt:lpstr>Ms. West:  How dare you speak to me in that tone!  I will see you after … </vt:lpstr>
      <vt:lpstr>Scarecrow:  Please excuse this interruption.  Will Ms. West and the Flying Monkey Cheerleaders please report to the dean’s office.</vt:lpstr>
      <vt:lpstr>Will Ms. West and the Flying Monkeys please report to the dean’s office.</vt:lpstr>
      <vt:lpstr>Slide 249</vt:lpstr>
      <vt:lpstr>Ms. West:  Oh!  Mr. Urena is paging me! Is my hair okay? </vt:lpstr>
      <vt:lpstr>Ms. West: Don’t think I’m done with you yet! </vt:lpstr>
      <vt:lpstr>Slide 252</vt:lpstr>
      <vt:lpstr>Dorothy:  Hurry! Let’s go while no one is watching! </vt:lpstr>
      <vt:lpstr>Slide 254</vt:lpstr>
      <vt:lpstr>Polish</vt:lpstr>
      <vt:lpstr>Slide 256</vt:lpstr>
      <vt:lpstr>Ms. West: Mr. Urena, Mr. Urena, your favorite teacher is here … Mr. Urena?</vt:lpstr>
      <vt:lpstr>Slide 258</vt:lpstr>
      <vt:lpstr>Ms. West: What are you monkeys doing here? I told you to stay behind. Mr. Urena probably only wanted to see ME, his favorite teacher.</vt:lpstr>
      <vt:lpstr>Cheerleader 1: We know, but we were trying to tell you something before you ran off so fast! </vt:lpstr>
      <vt:lpstr>The Dean is actually at a conference in New Mexico …. so I have no idea why he would call you down.</vt:lpstr>
      <vt:lpstr>Ms. West: What?! So the dean is in New Mexico, and Dorothy is alone in the gym with those freaks! I knew they were up to no good!</vt:lpstr>
      <vt:lpstr>Cheerleaders: NOOOO GOOD!</vt:lpstr>
      <vt:lpstr>Ms. West: We have to get them back NOW!</vt:lpstr>
      <vt:lpstr>Cheerleaders: SO WHAT DO WE DO!?</vt:lpstr>
      <vt:lpstr>Ms. West: Oh god! I knew I should have gotten the Asian Nerd Society as my lackeys! </vt:lpstr>
      <vt:lpstr>I will use my crystal ball so I can see what those brats are doing now.</vt:lpstr>
      <vt:lpstr>Cheerleaders: B- A- L- L!</vt:lpstr>
      <vt:lpstr>Cheerleader 2: Umm … wait.  What crystal ball?</vt:lpstr>
      <vt:lpstr>Ms. West: Never mind! I meant the Crystal Ball security camera system. </vt:lpstr>
      <vt:lpstr>Slide 271</vt:lpstr>
      <vt:lpstr>Ms. West: What?! They’re almost at the Emerald Times! </vt:lpstr>
      <vt:lpstr>Cheerleaders: EMERALD!</vt:lpstr>
      <vt:lpstr>Ms. West: No! Just stop it! You know what? Forget it! Just kidnap her after she comes back out of the Emerald Times.</vt:lpstr>
      <vt:lpstr>Cheerleader 3: Kidnap her? How?</vt:lpstr>
      <vt:lpstr>Ms. West: Hmm … I do have a couple of ideas in mind.</vt:lpstr>
      <vt:lpstr>Slide 277</vt:lpstr>
      <vt:lpstr>Ms. West: Well … while Dorothy and her annoying little friends are inside, my cheerleaders will dress up as Mario and Luigi … </vt:lpstr>
      <vt:lpstr>because who doesn’t like Mario and Luigi.</vt:lpstr>
      <vt:lpstr>Ms. West: Then Mario will say …</vt:lpstr>
      <vt:lpstr>Mario: Woohoo, it’s a-me Mario.</vt:lpstr>
      <vt:lpstr>Ms. West: And Luigi will say …</vt:lpstr>
      <vt:lpstr>Luigi: And a-me, Luigi.</vt:lpstr>
      <vt:lpstr>Ms. West: Dorothy will be so shocked!</vt:lpstr>
      <vt:lpstr>Mario: This is … stupid.</vt:lpstr>
      <vt:lpstr>Luigi: Shh! I like this costume! What will we say to Dorothy?</vt:lpstr>
      <vt:lpstr>Ms. West: I’m getting there. Tell her that Peach is in trouble and needs her help. But instead of saving Peach you bring her to my lair and </vt:lpstr>
      <vt:lpstr>I will finally have that homecoming sash back!</vt:lpstr>
      <vt:lpstr>Cheerleader 3: Isn’t this a bit childish?</vt:lpstr>
      <vt:lpstr>Ms. West: Fine! I guess you’re right. I AM way more sophisticated than that. </vt:lpstr>
      <vt:lpstr>Slide 291</vt:lpstr>
      <vt:lpstr>Ms. West: I got it! While Dorothy and her friends are walking down the school hallway … we force her into a Polka dance!</vt:lpstr>
      <vt:lpstr>Slide 293</vt:lpstr>
      <vt:lpstr>Ms. West: Then while everyone is distracted by the dancing, you will sneak Dorothy off and bring her to my evil lair, I mean office. </vt:lpstr>
      <vt:lpstr>Then I will finally get that sash back!</vt:lpstr>
      <vt:lpstr>Slide 296</vt:lpstr>
      <vt:lpstr>Cheerleader 2: But … I thought school policy prohibited us from dancing in the hallway.</vt:lpstr>
      <vt:lpstr>Ms. West: You know what? All you do is cheer and complain, cheer and complain. Why can’t you just accept my ideas and listen to me?</vt:lpstr>
      <vt:lpstr>Cheerleader 3: Because they will all FAIL!</vt:lpstr>
      <vt:lpstr>Cheerleaders: FAIL!</vt:lpstr>
      <vt:lpstr>Ms. West: Then what do you have in mind since you’re so smart?</vt:lpstr>
      <vt:lpstr>Cheerleader 2: Well, Dorothy is arriving now at the Emerald Times. So … on her way out we will distract her with an AWESOME cheer.  </vt:lpstr>
      <vt:lpstr>Then just grab her while they’re distracted. It can’t be that hard to just bring her to your lair.</vt:lpstr>
      <vt:lpstr>Ms. West: Fine! If you think that will work, then go ahead and do it. I still think my ideas were better.</vt:lpstr>
      <vt:lpstr>Cheerleader 4: What did you say?</vt:lpstr>
      <vt:lpstr>Ms. West: Nothing. Nothing. Just hurry up and bring Dorothy to me! I’m itching to use my Board of Ed on them!</vt:lpstr>
      <vt:lpstr>Slide 307</vt:lpstr>
      <vt:lpstr>Tagalog</vt:lpstr>
      <vt:lpstr>Slide 309</vt:lpstr>
      <vt:lpstr>Student: Yes?  Who’s there?  What do you want?</vt:lpstr>
      <vt:lpstr>Dorothy:  Hello, my name is Dorothy.  These are my friends: the Scarecrow, the Lion and the Tin Man.  We need to see the wizard.</vt:lpstr>
      <vt:lpstr>Student: You think just anyone can see the wizard? And what kind of names are those?</vt:lpstr>
      <vt:lpstr>Dorothy: Um … I’m just really bad at remembering their real names.</vt:lpstr>
      <vt:lpstr>Tin Man: It’s Tim! That should be easy! </vt:lpstr>
      <vt:lpstr>Scarecrow: Why do we need permission from a pair of eyes?</vt:lpstr>
      <vt:lpstr>Tin Man: I don’t think she has a body.</vt:lpstr>
      <vt:lpstr>Student:  I can hear you!  I don’t have to take this from such wise guys. </vt:lpstr>
      <vt:lpstr>Dorothy:  But please, we really need to speak with him.  It’s very important.  Please?</vt:lpstr>
      <vt:lpstr>Student: Yea, but what do I get?</vt:lpstr>
      <vt:lpstr>Scarecrow:  Well …what do you want?</vt:lpstr>
      <vt:lpstr>Dorothy:  We’ll do anything.</vt:lpstr>
      <vt:lpstr>Student: I like that dress.</vt:lpstr>
      <vt:lpstr>Dorothy:  What?!</vt:lpstr>
      <vt:lpstr>Student:  I’m only kidding.  But I do like that ribbon.</vt:lpstr>
      <vt:lpstr>Dorothy: The homecoming sash? But Glinda told me to never take it off!</vt:lpstr>
      <vt:lpstr>Student: No, not that!  The ribbon you are wearing in your hair.</vt:lpstr>
      <vt:lpstr>Dorothy:  Aw, well my auntie bought this for me. But here …</vt:lpstr>
      <vt:lpstr>Student:  How does it look?</vt:lpstr>
      <vt:lpstr>Tin Man:  Um, it brings out the color of your eyes?</vt:lpstr>
      <vt:lpstr>Student: Thanks toots, hold up for a few.  Let me tell his secretary that he has some visitors. </vt:lpstr>
      <vt:lpstr>Slide 331</vt:lpstr>
      <vt:lpstr>Scarecrow:  What’s that noise?</vt:lpstr>
      <vt:lpstr>Lion: I don’t know…</vt:lpstr>
      <vt:lpstr>Tin Man:  I think it may be coming from… </vt:lpstr>
      <vt:lpstr>Dorothy:  IT’S TOTO!</vt:lpstr>
      <vt:lpstr>Slide 336</vt:lpstr>
      <vt:lpstr>Dorothy:  I don’t know this song that’s playing on Toto.</vt:lpstr>
      <vt:lpstr>Tin Man:  But I do know this dance. Let’s do it!</vt:lpstr>
      <vt:lpstr>Slide 339</vt:lpstr>
      <vt:lpstr>Dorothy: Oh! You’re back finally! We … umm … got bored waiting.</vt:lpstr>
      <vt:lpstr>Student:  Well, the wizard’s secretary told me that you can come inside.</vt:lpstr>
      <vt:lpstr>Slide 342</vt:lpstr>
      <vt:lpstr>Secretary:  What took you so long to come in?! It wasn’t such a good idea to keep the wizard waiting! Now I’m afraid he’s really mad.</vt:lpstr>
      <vt:lpstr>Slide 344</vt:lpstr>
      <vt:lpstr>Slide 345</vt:lpstr>
      <vt:lpstr>Slide 346</vt:lpstr>
      <vt:lpstr>Lion: Oh no! It’s the Flying Monkeys! They work for the Wicked Ms. West!</vt:lpstr>
      <vt:lpstr>Cheerleader 1:  Was that Filipino music you were dancing to earlier?</vt:lpstr>
      <vt:lpstr>Dorothy:  Yeah, what’s it to you?</vt:lpstr>
      <vt:lpstr>Cheerleader 2: You all probably dance like crap compared to our cheer moves.</vt:lpstr>
      <vt:lpstr>Tin Man: Hey, your moves are pretty sweet. I’ve watched you all before.</vt:lpstr>
      <vt:lpstr>Cheerleader 1: I don’t think so. Girls who look like this don’t talk to guys that look like you.</vt:lpstr>
      <vt:lpstr>Scarecrow:  Tin Man, show them some of your moves.</vt:lpstr>
      <vt:lpstr>Dorothy: Yeah! Prove them wrong!</vt:lpstr>
      <vt:lpstr>Slide 355</vt:lpstr>
      <vt:lpstr>Cheerleader 1: Come on, girls!</vt:lpstr>
      <vt:lpstr>Slide 357</vt:lpstr>
      <vt:lpstr>Cheerleaders: L – I – O – N – S! Let’s go Lions!</vt:lpstr>
      <vt:lpstr>Cheerleader 2: Come on, girls! Flying Monkey Formation Delta!</vt:lpstr>
      <vt:lpstr>Slide 360</vt:lpstr>
      <vt:lpstr>Lion: Man, that was pretty good! I don’t know, guys.</vt:lpstr>
      <vt:lpstr>Tin Man: Don’t worry. Cue music!</vt:lpstr>
      <vt:lpstr>Slide 363</vt:lpstr>
      <vt:lpstr>Hindi</vt:lpstr>
      <vt:lpstr>Slide 365</vt:lpstr>
      <vt:lpstr>Lion: Oh crap! How did the Flying Monkeys disappear so fast? </vt:lpstr>
      <vt:lpstr>Tin Man: Where could they have taken her? </vt:lpstr>
      <vt:lpstr>Scarecrow: What if they took her to the swimming pool on the fourth floor? What if they try to drown her?  </vt:lpstr>
      <vt:lpstr>Tin Man: There is NO swimming pool on the 4th floor, stupid! There’s not even a 4th floor in this building! That’s what seniors tell the 7th graders.</vt:lpstr>
      <vt:lpstr>Scarecrow: Really?! I’ve been looking for it ever since seventh grade. No wonder I couldn’t find it!</vt:lpstr>
      <vt:lpstr>Lion: Then where could they be?</vt:lpstr>
      <vt:lpstr>Tin Man: Ma .. Ma … It’s Maria!</vt:lpstr>
      <vt:lpstr>Lion: Go talk to her!</vt:lpstr>
      <vt:lpstr>Maria: Hey Tim, since the gym is being decorated, I’m not sure where we can practice salsa. Any ideas?</vt:lpstr>
      <vt:lpstr>Maria: Ohhh … kay, I guess you don’t have any ideas.  I don’t get where the Flying Monkey cheerleaders are holding practice still.</vt:lpstr>
      <vt:lpstr>I heard one of them joking about practicing at a bowling alley! I mean, really! A bowling alley?</vt:lpstr>
      <vt:lpstr>Tin Man: Heh heh heh. </vt:lpstr>
      <vt:lpstr>Maria:  Anyway, just make sure you come to practice! We really need you! See you later, right?</vt:lpstr>
      <vt:lpstr>Tin Man: Maria, we can practice at my house! There’s plenty of room there!</vt:lpstr>
      <vt:lpstr>Lion: You’re a bit too late, buddy.</vt:lpstr>
      <vt:lpstr>Scarecrow: Wait! Maria mentioned that the cheerleaders are practicing at a bowling alley! Maybe Dorothy is still being held here at school!</vt:lpstr>
      <vt:lpstr>Lion: At school? At a bowling alley in school?!  That’s just another myth!</vt:lpstr>
      <vt:lpstr>Scarecrow: No, it makes perfect sense. Hold on, let me download the school blueprints onto my Light Activated Palm Touch Operating Platform.</vt:lpstr>
      <vt:lpstr>Lion: Light Activated what? You mean your laptop?!</vt:lpstr>
      <vt:lpstr>Scarecrow: It’s not just ANY laptop!  This baby is so far ahead of the tech curve!</vt:lpstr>
      <vt:lpstr>Lion: So how did you get it?</vt:lpstr>
      <vt:lpstr>Scarecrow: My parents picked it up for me while on vacation in Japan. Their stuff make our iPods look like crap!</vt:lpstr>
      <vt:lpstr>Scarecrow: By overlaying the original blueprints with a hallway map … there’s a large empty space behind the principal’s office. That must be it!</vt:lpstr>
      <vt:lpstr>Lion: Hurry up!  Let’s go rescue Dorothy! </vt:lpstr>
      <vt:lpstr>Tin Man: Maria, we can practice at my house! There’s plenty of room there!</vt:lpstr>
      <vt:lpstr>Lion: Give it up, already!  You’re too late!</vt:lpstr>
      <vt:lpstr>Slide 392</vt:lpstr>
      <vt:lpstr>Dorothy: Where am I? Why is it so dark in here? Can anyone hear me?</vt:lpstr>
      <vt:lpstr>Ms. West: It doesn’t matter where you are. Now give me the ruby sash! </vt:lpstr>
      <vt:lpstr>Dorothy: No way!</vt:lpstr>
      <vt:lpstr>Slide 396</vt:lpstr>
      <vt:lpstr>Tin Man: I think I just heard Dorothy scream!</vt:lpstr>
      <vt:lpstr>Tin Man: Crap! The door’s not opening! Liam, use those muscles to knock down the door!</vt:lpstr>
      <vt:lpstr>Lion: Um, no thanks. Isn’t that a security scanner by the door?</vt:lpstr>
      <vt:lpstr>Slide 400</vt:lpstr>
      <vt:lpstr>Lion: Oh god!  We’ll never get in!</vt:lpstr>
      <vt:lpstr>Tin Man: Come on! Stop being such a Cowardly Lion! Maybe I can randomly guess the number! </vt:lpstr>
      <vt:lpstr>Scarecrow: Wait, I have an idea!</vt:lpstr>
      <vt:lpstr>Scarecrow: Now that it’s attached … I can run a number generator to get the PIN number. Hold on. </vt:lpstr>
      <vt:lpstr>Slide 405</vt:lpstr>
      <vt:lpstr>Scarecrow: There! Now it should open up.</vt:lpstr>
      <vt:lpstr>Tin Man: It worked! Come on guys!</vt:lpstr>
      <vt:lpstr>Lion: But … why is it so dark in here?! I can’t see anything!</vt:lpstr>
      <vt:lpstr>Scarecrow: Let’s go rescue Dorothy!</vt:lpstr>
      <vt:lpstr>Lion: Fine! But only because it’s Dorothy.</vt:lpstr>
      <vt:lpstr>Tin Man: Watch your step. Who knows how long this tunnel is!</vt:lpstr>
      <vt:lpstr>Slide 412</vt:lpstr>
      <vt:lpstr>Cheerleaders: 5, 6, 7, 8 – GO LIONS!</vt:lpstr>
      <vt:lpstr>Cheerleader 1: It’s pretty cool that we get special privileges to use this bowling alley for our own cheerleader lounge. </vt:lpstr>
      <vt:lpstr>Slide 415</vt:lpstr>
      <vt:lpstr>Cheerleader 1: This kills my nails though.</vt:lpstr>
      <vt:lpstr>Cheerleader 2: We ‘re lucky because Ms. West trusts us.  The Flying Monkeys have always been her group. </vt:lpstr>
      <vt:lpstr>Right now, we just have to guard Dorothy until Ms. West comes back with a scissor to cut off the ruby sash.</vt:lpstr>
      <vt:lpstr>Cheerleader 1: What’s the point of guarding her?  Even if her friends find the door, no one has the password to get in.</vt:lpstr>
      <vt:lpstr>Slide 420</vt:lpstr>
      <vt:lpstr>Scarecrow: That was a trek getting through that tunnel. How long did it take? Five minutes!?</vt:lpstr>
      <vt:lpstr>Lion:  Seemed like an eternity. I hate the dark.</vt:lpstr>
      <vt:lpstr>Tin Man: Alright guys, we have to focus and find Dorothy.</vt:lpstr>
      <vt:lpstr>Cheerleader 2: What are you doing here? You’re not allowed to be here!</vt:lpstr>
      <vt:lpstr>Tin Man: We’re here to rescue Dorothy!</vt:lpstr>
      <vt:lpstr>Cheerleader 1: Who? Nobody here but us cheerleaders.  You better disappear before Ms. West comes back with her Board of Ed!</vt:lpstr>
      <vt:lpstr>Lion:  We…we..we were just leaving. Ms. West hates me for yelling at her before, probably.</vt:lpstr>
      <vt:lpstr>Tin Man: What are we going to do now?</vt:lpstr>
      <vt:lpstr>Lion: I have no idea. I just want to avoid that Board of Ed!</vt:lpstr>
      <vt:lpstr>Scarecrow: We need to figure out a way past those Flying Monkeys!</vt:lpstr>
      <vt:lpstr>Scarecrow: I’ve got it! They definitely won’t back down from a dance challenge. Tim, can you do Bollywood?</vt:lpstr>
      <vt:lpstr>Tin Man: Umm … I think so.</vt:lpstr>
      <vt:lpstr>Scarecrow: Good, you lead and we’ll follow. During the dance, I’ll sneak past and free Dorothy while Liam sabotages their part of the dance off.</vt:lpstr>
      <vt:lpstr>Lion: I can’t do that. I’m too nervous to dance in front of all those cheerleaders.</vt:lpstr>
      <vt:lpstr>Scarecrow:  We’ve gotten this far, don’t let your cowardice make you leave Dorothy to the Wicked Ms. West. </vt:lpstr>
      <vt:lpstr>Lion: Why do you guys have to make me feel so guilty?</vt:lpstr>
      <vt:lpstr>Scarecrow: Because you’re afraid for no reason. Come on man, you’re stronger than most people. Don’t be afraid!</vt:lpstr>
      <vt:lpstr>Lion: Alright, alright, let’s do this. On three, “Go Lions!” 1, 2, 3…</vt:lpstr>
      <vt:lpstr>All: GO LIONS!</vt:lpstr>
      <vt:lpstr>Tin Man: My crew and I think your dance moves suck! We challenge you all to a Bollywood showdown.</vt:lpstr>
      <vt:lpstr>Cheerleader 2: Whatever! We are talented enough to dance to anything! Bring it on.</vt:lpstr>
      <vt:lpstr>Slide 442</vt:lpstr>
      <vt:lpstr>Dorothy: You guys saved me!</vt:lpstr>
      <vt:lpstr>Lion: Did you see me? First, she was like this and I was like that and then we showed them!</vt:lpstr>
      <vt:lpstr>Tinman: Did you see how that girl was looking at me? I think I finally caught her attention!</vt:lpstr>
      <vt:lpstr>Scarecrow: Wow. I just can’t believe my plan actually worked.</vt:lpstr>
      <vt:lpstr>Dorothy: I just LOVE those Bollywood moves!</vt:lpstr>
      <vt:lpstr>Slide 448</vt:lpstr>
      <vt:lpstr>Ms. West: How did you guys get in here!   I make a ten minute detour to Haagen Daaz and everything falls apart!</vt:lpstr>
      <vt:lpstr>Slide 450</vt:lpstr>
      <vt:lpstr>Dorothy: Oh no! I’m so sorry!</vt:lpstr>
      <vt:lpstr>Ms. West: My ice cream!  It’s melting! MELTING!</vt:lpstr>
      <vt:lpstr>Dorothy: Umm .. I’ll buy you a new cone?</vt:lpstr>
      <vt:lpstr>Tinman: Quick, grab the board while she’s distracted!</vt:lpstr>
      <vt:lpstr>Ms. West: I’ll get you all for this! </vt:lpstr>
      <vt:lpstr>Slide 456</vt:lpstr>
      <vt:lpstr>Italian</vt:lpstr>
      <vt:lpstr>Slide 458</vt:lpstr>
      <vt:lpstr>Student: Who is it!?! </vt:lpstr>
      <vt:lpstr>Dorothy: It’s me, Dorothy, and I’m back with my friends Tin Man, Lion and Scarecrow.</vt:lpstr>
      <vt:lpstr>Student: You’re back already? What do you want now? </vt:lpstr>
      <vt:lpstr>Tin Man: We have the Board of Ed!</vt:lpstr>
      <vt:lpstr>Student: Umm … you can’t come in yet.</vt:lpstr>
      <vt:lpstr>Scarecrow: Why not!</vt:lpstr>
      <vt:lpstr>Dorothy: I was told that if we got the Board of Ed the wizard would grant me my heart’s desires!</vt:lpstr>
      <vt:lpstr> Lion: And because we helped her, the wizard said that he would help each of us too! </vt:lpstr>
      <vt:lpstr> Student: The … uh … secretary isn’t here right now to help set up your meeting with the Wizard. </vt:lpstr>
      <vt:lpstr>  Tin Man: So … the Wizard IS in right now? </vt:lpstr>
      <vt:lpstr>Student: Yes … uh … I mean no … I mean …</vt:lpstr>
      <vt:lpstr>Dorothy: So which is it?</vt:lpstr>
      <vt:lpstr>Student: Fine! Come in. But you’ll have to wait a few minutes for the Wizard to show up.</vt:lpstr>
      <vt:lpstr>Slide 472</vt:lpstr>
      <vt:lpstr>Scarecrow: Where did that student run off to?</vt:lpstr>
      <vt:lpstr>Tin Man: He just … ran off after opening the door.  Whatever.</vt:lpstr>
      <vt:lpstr>Lion: I hope the Wizard isn’t so scary this time!</vt:lpstr>
      <vt:lpstr>Dorothy: Don’t worry, Liam.  We’re all here together now. </vt:lpstr>
      <vt:lpstr>All: Wizard? Wizard? Where are you?</vt:lpstr>
      <vt:lpstr>Slide 478</vt:lpstr>
      <vt:lpstr>Slide 479</vt:lpstr>
      <vt:lpstr> </vt:lpstr>
      <vt:lpstr>Lion: What was he doing back there?</vt:lpstr>
      <vt:lpstr>Scarecrow: He’s the Wizard!</vt:lpstr>
      <vt:lpstr>Tin Man: What? How?</vt:lpstr>
      <vt:lpstr>Dorothy: He was using the AV equipment to scare us! He’s such a meanie!</vt:lpstr>
      <vt:lpstr>Lion: Why would you do that?</vt:lpstr>
      <vt:lpstr>Student: I didn’t want anyone to know that the Wizard was a weirdo like me.  Everyone is always looking for advice. But they never listened to me, </vt:lpstr>
      <vt:lpstr>even though I was always right!  So I invented the Wizard persona to start an advice column.</vt:lpstr>
      <vt:lpstr>Scarecrow: So … you can’t help us? You can’t help me become smart and join the ANS?</vt:lpstr>
      <vt:lpstr>Tin Man: I’m NEVER going to win Maria’s heart now!</vt:lpstr>
      <vt:lpstr>Lion: And I’m always going to be such a coward!</vt:lpstr>
      <vt:lpstr>Student: But don’t you see? None of you have real issues. It’s just a matter of confidence.</vt:lpstr>
      <vt:lpstr>Scarecrow: What do you mean?</vt:lpstr>
      <vt:lpstr>Student: Why do you really want to join the Asian Nerd Society?</vt:lpstr>
      <vt:lpstr>Scarecrow: I want to be smart!</vt:lpstr>
      <vt:lpstr>Student: But you are smart already. Didn’t you easily hack all of the electronic equipment in the school?</vt:lpstr>
      <vt:lpstr>Scarecrow: But … I can’t do math in my head!</vt:lpstr>
      <vt:lpstr>Student: Scott, who are you REALLY trying to please by joining the ANS … yourself … or your parents?</vt:lpstr>
      <vt:lpstr>Scarecrow: I … I just want them to be proud of me. I want to show them that I can make it on my own!</vt:lpstr>
      <vt:lpstr>Student: Just play to your talents. Hmm … I don’t think our school has a Computer Programming Club. I think you can easily start your own group.</vt:lpstr>
      <vt:lpstr>Dorothy: I would LOVE to join that club!</vt:lpstr>
      <vt:lpstr>Lion: Me too! What you did today was awesome!</vt:lpstr>
      <vt:lpstr>Scarecrow: I guess … who needs the ANS!  I have these guys here to back me already.</vt:lpstr>
      <vt:lpstr>Student: And you. Why do you think Maria is always asking you to join salsa?</vt:lpstr>
      <vt:lpstr>Tin Man: What do you mean?</vt:lpstr>
      <vt:lpstr>Student: She’s trying to flirt with you! Even if you’re not good at salsa, she’s finding excuses to hang out with you.</vt:lpstr>
      <vt:lpstr>Tin Man: But I suck at salsa so much! I’m an embarrassment!</vt:lpstr>
      <vt:lpstr>Dorothy: But you can do every other kind of dance! We all think you’re amazing, Tim.  And Maria probably sees you that way too.</vt:lpstr>
      <vt:lpstr>Student: Just bring flowers and chocolate to the next practice!</vt:lpstr>
      <vt:lpstr>Student: Liam. Go be the star of the football team.</vt:lpstr>
      <vt:lpstr>Lion: But I’m so scared all the time!</vt:lpstr>
      <vt:lpstr>Student: Yet you stood up to Ms. West.  And those Flying Monkeys!</vt:lpstr>
      <vt:lpstr>Lion: Yeah … I guess I did!</vt:lpstr>
      <vt:lpstr>Student: And whenever you get scared … just visualize someone that makes you angry. </vt:lpstr>
      <vt:lpstr>Lion: Yeah … I’ll just picture Ms. West’s face on the other school’s football players. I can’t wait to take her down again! </vt:lpstr>
      <vt:lpstr>Lion: I can FINALLY take this stupid mascot costume off! It always itched so much! And now it’s MY time to shine!</vt:lpstr>
      <vt:lpstr>Dorothy: Good for you, Liam!</vt:lpstr>
      <vt:lpstr>Slide 517</vt:lpstr>
      <vt:lpstr>Student: And what was your issue, again?</vt:lpstr>
      <vt:lpstr>Dorothy: I just want to move back home!</vt:lpstr>
      <vt:lpstr>Student: But … weren’t you always isolating yourself from other people back in Kansas? Always with your headphones in your ears?</vt:lpstr>
      <vt:lpstr>Dorothy: What? How did you know that about me?</vt:lpstr>
      <vt:lpstr>Student: And now look at what an amazing time you’ve had. </vt:lpstr>
      <vt:lpstr>Dorothy: You’re right! I actually fit in easily for the first time in my life! </vt:lpstr>
      <vt:lpstr>Student: Plus, you’re a shoe-in for homecoming queen.  But there’s one problem.</vt:lpstr>
      <vt:lpstr>Dorothy: What?</vt:lpstr>
      <vt:lpstr>Student: You have to wake up.</vt:lpstr>
      <vt:lpstr>Dorothy: What do you mean?</vt:lpstr>
      <vt:lpstr>Slide 528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</dc:title>
  <dc:creator>Yaaseen Aziz Hossen</dc:creator>
  <cp:lastModifiedBy>Jeffrey Hsi</cp:lastModifiedBy>
  <cp:revision>77</cp:revision>
  <dcterms:created xsi:type="dcterms:W3CDTF">2010-02-24T17:43:27Z</dcterms:created>
  <dcterms:modified xsi:type="dcterms:W3CDTF">2010-03-06T19:05:55Z</dcterms:modified>
</cp:coreProperties>
</file>